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55.jpg" ContentType="image/jpg"/>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4"/>
    <p:sldMasterId id="2147483657" r:id="rId5"/>
    <p:sldMasterId id="2147483648" r:id="rId6"/>
    <p:sldMasterId id="2147483772" r:id="rId7"/>
  </p:sldMasterIdLst>
  <p:notesMasterIdLst>
    <p:notesMasterId r:id="rId26"/>
  </p:notesMasterIdLst>
  <p:sldIdLst>
    <p:sldId id="680" r:id="rId8"/>
    <p:sldId id="799" r:id="rId9"/>
    <p:sldId id="313" r:id="rId10"/>
    <p:sldId id="315" r:id="rId11"/>
    <p:sldId id="2571" r:id="rId12"/>
    <p:sldId id="2565" r:id="rId13"/>
    <p:sldId id="2566" r:id="rId14"/>
    <p:sldId id="2567" r:id="rId15"/>
    <p:sldId id="2570" r:id="rId16"/>
    <p:sldId id="798" r:id="rId17"/>
    <p:sldId id="314" r:id="rId18"/>
    <p:sldId id="310" r:id="rId19"/>
    <p:sldId id="311" r:id="rId20"/>
    <p:sldId id="312" r:id="rId21"/>
    <p:sldId id="317" r:id="rId22"/>
    <p:sldId id="800" r:id="rId23"/>
    <p:sldId id="801" r:id="rId24"/>
    <p:sldId id="67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78D877-ED5B-826B-39BB-E2FF6687E030}" name="Anna Connaughton" initials="AC" userId="S::anna.connaughton_tus.ie#ext#@hameenamk.onmicrosoft.com::adb4285c-191f-4711-bbe3-dfb4f68b5c0d" providerId="AD"/>
  <p188:author id="{43B0268E-208B-7AF7-00E1-1C8E4E56814E}" name="Sara Rönkkönen" initials="SR" userId="S::sara220@hamk.fi::09db4dd2-c28c-4edc-be17-c07154c1c03b" providerId="AD"/>
  <p188:author id="{B03388FC-AB08-02E6-A380-E4B82E33FDEB}" name="Olli Pöyry" initials="OP" userId="S::olli211@hamk.fi::151c18dd-1aa9-4a66-81b1-369d76874632"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F7BB3"/>
    <a:srgbClr val="EDD1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652"/>
    <p:restoredTop sz="83264"/>
  </p:normalViewPr>
  <p:slideViewPr>
    <p:cSldViewPr snapToGrid="0">
      <p:cViewPr varScale="1">
        <p:scale>
          <a:sx n="52" d="100"/>
          <a:sy n="52" d="100"/>
        </p:scale>
        <p:origin x="860"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9CD3B0-3E7D-4A73-9F91-74D6D6D6299F}" type="datetimeFigureOut">
              <a:rPr lang="fi-FI" smtClean="0"/>
              <a:t>19.11.2025</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01881-D099-477D-94E8-D8FC21A7EBA0}" type="slidenum">
              <a:rPr lang="fi-FI" smtClean="0"/>
              <a:t>‹#›</a:t>
            </a:fld>
            <a:endParaRPr lang="fi-FI"/>
          </a:p>
        </p:txBody>
      </p:sp>
    </p:spTree>
    <p:extLst>
      <p:ext uri="{BB962C8B-B14F-4D97-AF65-F5344CB8AC3E}">
        <p14:creationId xmlns:p14="http://schemas.microsoft.com/office/powerpoint/2010/main" val="3188503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5479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Lahdenperä et al., (2023). </a:t>
            </a:r>
            <a:r>
              <a:rPr lang="en-US" dirty="0"/>
              <a:t>Developing students’ innovation capability through interdisciplinary product development projects for industry- Proceedings of the Design Factory Global Network Research Conference.  ‘Designing the Future’, 5-6 October 2022, </a:t>
            </a:r>
          </a:p>
          <a:p>
            <a:endParaRPr lang="en-US" dirty="0"/>
          </a:p>
        </p:txBody>
      </p:sp>
      <p:sp>
        <p:nvSpPr>
          <p:cNvPr id="4" name="Slide Number Placeholder 3"/>
          <p:cNvSpPr>
            <a:spLocks noGrp="1"/>
          </p:cNvSpPr>
          <p:nvPr>
            <p:ph type="sldNum" sz="quarter" idx="5"/>
          </p:nvPr>
        </p:nvSpPr>
        <p:spPr/>
        <p:txBody>
          <a:bodyPr/>
          <a:lstStyle/>
          <a:p>
            <a:fld id="{FC901881-D099-477D-94E8-D8FC21A7EBA0}" type="slidenum">
              <a:rPr lang="fi-FI" smtClean="0"/>
              <a:t>12</a:t>
            </a:fld>
            <a:endParaRPr lang="fi-FI"/>
          </a:p>
        </p:txBody>
      </p:sp>
    </p:spTree>
    <p:extLst>
      <p:ext uri="{BB962C8B-B14F-4D97-AF65-F5344CB8AC3E}">
        <p14:creationId xmlns:p14="http://schemas.microsoft.com/office/powerpoint/2010/main" val="1357347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total 288 students participated in this study of which 85 completed both measurements. From these 85 students, 46 participated in the TA workshops (the research group) and 39 did not (the control group). The research group consisted of 27 Dutch students and 19 Finnish students. Of the control group 11 students were Dutch and 28 were Finnish.</a:t>
            </a:r>
          </a:p>
          <a:p>
            <a:endParaRPr lang="en-US" dirty="0"/>
          </a:p>
        </p:txBody>
      </p:sp>
      <p:sp>
        <p:nvSpPr>
          <p:cNvPr id="4" name="Slide Number Placeholder 3"/>
          <p:cNvSpPr>
            <a:spLocks noGrp="1"/>
          </p:cNvSpPr>
          <p:nvPr>
            <p:ph type="sldNum" sz="quarter" idx="5"/>
          </p:nvPr>
        </p:nvSpPr>
        <p:spPr/>
        <p:txBody>
          <a:bodyPr/>
          <a:lstStyle/>
          <a:p>
            <a:fld id="{FC901881-D099-477D-94E8-D8FC21A7EBA0}" type="slidenum">
              <a:rPr lang="fi-FI" smtClean="0"/>
              <a:t>14</a:t>
            </a:fld>
            <a:endParaRPr lang="fi-FI"/>
          </a:p>
        </p:txBody>
      </p:sp>
    </p:spTree>
    <p:extLst>
      <p:ext uri="{BB962C8B-B14F-4D97-AF65-F5344CB8AC3E}">
        <p14:creationId xmlns:p14="http://schemas.microsoft.com/office/powerpoint/2010/main" val="2990276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901881-D099-477D-94E8-D8FC21A7EBA0}" type="slidenum">
              <a:rPr lang="fi-FI" smtClean="0"/>
              <a:t>16</a:t>
            </a:fld>
            <a:endParaRPr lang="fi-FI"/>
          </a:p>
        </p:txBody>
      </p:sp>
    </p:spTree>
    <p:extLst>
      <p:ext uri="{BB962C8B-B14F-4D97-AF65-F5344CB8AC3E}">
        <p14:creationId xmlns:p14="http://schemas.microsoft.com/office/powerpoint/2010/main" val="3028836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901881-D099-477D-94E8-D8FC21A7EBA0}" type="slidenum">
              <a:rPr lang="fi-FI" smtClean="0"/>
              <a:t>2</a:t>
            </a:fld>
            <a:endParaRPr lang="fi-FI"/>
          </a:p>
        </p:txBody>
      </p:sp>
    </p:spTree>
    <p:extLst>
      <p:ext uri="{BB962C8B-B14F-4D97-AF65-F5344CB8AC3E}">
        <p14:creationId xmlns:p14="http://schemas.microsoft.com/office/powerpoint/2010/main" val="72614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901881-D099-477D-94E8-D8FC21A7EBA0}" type="slidenum">
              <a:rPr lang="fi-FI" smtClean="0"/>
              <a:t>4</a:t>
            </a:fld>
            <a:endParaRPr lang="fi-FI"/>
          </a:p>
        </p:txBody>
      </p:sp>
    </p:spTree>
    <p:extLst>
      <p:ext uri="{BB962C8B-B14F-4D97-AF65-F5344CB8AC3E}">
        <p14:creationId xmlns:p14="http://schemas.microsoft.com/office/powerpoint/2010/main" val="4126946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79FC2-9288-A54B-00AE-A1B60D6F89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592A4B-9B68-8973-DEF3-844DF9E8CE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8AC4CF-B983-510B-91D9-74EDCE9A2A04}"/>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41BF0BF9-C8E4-0ECC-59C0-80AB3FE8827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B127E2-97AA-4059-9CB4-D0C507C221FB}"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7389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23133-88C5-2621-6D06-6DB7CA1729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BA67B0-E9BF-959B-703B-157D762CA6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7D0E4B-A9AB-82DE-0532-82EE560353DD}"/>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9A16DDAB-AC75-4A68-71A2-AEC0B391794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B127E2-97AA-4059-9CB4-D0C507C221FB}"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7122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3E282-2F79-51F5-FF25-1F6F5EB5D1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528AE5-5763-9C61-C181-164FBFAB4D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8B826B-111C-B72F-AFE2-C11D5E02B291}"/>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9B0823EA-23B4-8546-C603-DB90C212D67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B127E2-97AA-4059-9CB4-D0C507C221FB}"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3036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BBD27-E5FB-102D-EE07-090C4C1221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31D5C-2D75-76F5-5FEE-37C9CB113C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0BD07A-857C-A929-F049-A623239C40C6}"/>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479E75D3-F856-60D7-A197-E0C645D9A21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B127E2-97AA-4059-9CB4-D0C507C221FB}"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6119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0271E-0D3A-02E8-1CD8-06F403FFE9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B4F137-8365-8FEC-6783-3835F57F0C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BCD16C-4DC0-0FC1-698B-05ED44116C69}"/>
              </a:ext>
            </a:extLst>
          </p:cNvPr>
          <p:cNvSpPr>
            <a:spLocks noGrp="1"/>
          </p:cNvSpPr>
          <p:nvPr>
            <p:ph type="body" idx="1"/>
          </p:nvPr>
        </p:nvSpPr>
        <p:spPr/>
        <p:txBody>
          <a:bodyPr/>
          <a:lstStyle/>
          <a:p>
            <a:r>
              <a:rPr lang="en-US" dirty="0"/>
              <a:t>
</a:t>
            </a:r>
          </a:p>
        </p:txBody>
      </p:sp>
      <p:sp>
        <p:nvSpPr>
          <p:cNvPr id="4" name="Slide Number Placeholder 3">
            <a:extLst>
              <a:ext uri="{FF2B5EF4-FFF2-40B4-BE49-F238E27FC236}">
                <a16:creationId xmlns:a16="http://schemas.microsoft.com/office/drawing/2014/main" id="{69E3F00E-AF95-6648-50BD-1DC168DA9F3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B127E2-97AA-4059-9CB4-D0C507C221FB}"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5637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Myllykoski-Laine, S., Lahdenperä, J., Nikander, L., &amp; Postareff, L. (2022). Students’ experiences of the development of generic competences in the Finnish higher education context – the role</a:t>
            </a:r>
          </a:p>
          <a:p>
            <a:r>
              <a:rPr lang="en-US" sz="1200" kern="1200" dirty="0">
                <a:solidFill>
                  <a:schemeClr val="tx1"/>
                </a:solidFill>
                <a:effectLst/>
                <a:latin typeface="+mn-lt"/>
                <a:ea typeface="+mn-ea"/>
                <a:cs typeface="+mn-cs"/>
              </a:rPr>
              <a:t>of the teaching-learning environment and approaches to learning. European Journal of Higher Education. https://doi.org/10.1080/21568235.2022.2058975</a:t>
            </a:r>
          </a:p>
          <a:p>
            <a:endParaRPr lang="en-US" dirty="0"/>
          </a:p>
          <a:p>
            <a:r>
              <a:rPr lang="en-US" sz="1200" kern="1200" dirty="0">
                <a:solidFill>
                  <a:schemeClr val="tx1"/>
                </a:solidFill>
                <a:effectLst/>
                <a:latin typeface="+mn-lt"/>
                <a:ea typeface="+mn-ea"/>
                <a:cs typeface="+mn-cs"/>
              </a:rPr>
              <a:t>Tuononen, T. (2019). Employability of university graduates - the role of academic competences, learning and work experience in the successful transition from university to working life (Helsinki</a:t>
            </a:r>
          </a:p>
          <a:p>
            <a:r>
              <a:rPr lang="en-US" sz="1200" kern="1200" dirty="0">
                <a:solidFill>
                  <a:schemeClr val="tx1"/>
                </a:solidFill>
                <a:effectLst/>
                <a:latin typeface="+mn-lt"/>
                <a:ea typeface="+mn-ea"/>
                <a:cs typeface="+mn-cs"/>
              </a:rPr>
              <a:t>Studies in Education, number 46) [Doctoral dissertation, University of Helsinki]. </a:t>
            </a:r>
            <a:r>
              <a:rPr lang="en-US" sz="1200" kern="1200" dirty="0" err="1">
                <a:solidFill>
                  <a:schemeClr val="tx1"/>
                </a:solidFill>
                <a:effectLst/>
                <a:latin typeface="+mn-lt"/>
                <a:ea typeface="+mn-ea"/>
                <a:cs typeface="+mn-cs"/>
              </a:rPr>
              <a:t>Unigrafia</a:t>
            </a:r>
            <a:r>
              <a:rPr lang="en-US" sz="1200" kern="1200" dirty="0">
                <a:solidFill>
                  <a:schemeClr val="tx1"/>
                </a:solidFill>
                <a:effectLst/>
                <a:latin typeface="+mn-lt"/>
                <a:ea typeface="+mn-ea"/>
                <a:cs typeface="+mn-cs"/>
              </a:rPr>
              <a:t>. http://</a:t>
            </a:r>
            <a:r>
              <a:rPr lang="en-US" sz="1200" kern="1200" dirty="0" err="1">
                <a:solidFill>
                  <a:schemeClr val="tx1"/>
                </a:solidFill>
                <a:effectLst/>
                <a:latin typeface="+mn-lt"/>
                <a:ea typeface="+mn-ea"/>
                <a:cs typeface="+mn-cs"/>
              </a:rPr>
              <a:t>urn.fi</a:t>
            </a:r>
            <a:r>
              <a:rPr lang="en-US" sz="1200" kern="1200" dirty="0">
                <a:solidFill>
                  <a:schemeClr val="tx1"/>
                </a:solidFill>
                <a:effectLst/>
                <a:latin typeface="+mn-lt"/>
                <a:ea typeface="+mn-ea"/>
                <a:cs typeface="+mn-cs"/>
              </a:rPr>
              <a:t>/URN:ISBN:978-951-51-5123-0</a:t>
            </a:r>
          </a:p>
          <a:p>
            <a:endParaRPr lang="en-US" dirty="0"/>
          </a:p>
        </p:txBody>
      </p:sp>
      <p:sp>
        <p:nvSpPr>
          <p:cNvPr id="4" name="Slide Number Placeholder 3"/>
          <p:cNvSpPr>
            <a:spLocks noGrp="1"/>
          </p:cNvSpPr>
          <p:nvPr>
            <p:ph type="sldNum" sz="quarter" idx="5"/>
          </p:nvPr>
        </p:nvSpPr>
        <p:spPr/>
        <p:txBody>
          <a:bodyPr/>
          <a:lstStyle/>
          <a:p>
            <a:fld id="{FC901881-D099-477D-94E8-D8FC21A7EBA0}" type="slidenum">
              <a:rPr lang="fi-FI" smtClean="0"/>
              <a:t>11</a:t>
            </a:fld>
            <a:endParaRPr lang="fi-FI"/>
          </a:p>
        </p:txBody>
      </p:sp>
    </p:spTree>
    <p:extLst>
      <p:ext uri="{BB962C8B-B14F-4D97-AF65-F5344CB8AC3E}">
        <p14:creationId xmlns:p14="http://schemas.microsoft.com/office/powerpoint/2010/main" val="1386285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6.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6.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6.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6.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6.sv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sv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6.sv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sv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6.svg"/><Relationship Id="rId7" Type="http://schemas.openxmlformats.org/officeDocument/2006/relationships/image" Target="../media/image30.svg"/><Relationship Id="rId2"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image" Target="../media/image29.png"/><Relationship Id="rId11" Type="http://schemas.openxmlformats.org/officeDocument/2006/relationships/image" Target="../media/image6.svg"/><Relationship Id="rId5" Type="http://schemas.openxmlformats.org/officeDocument/2006/relationships/image" Target="../media/image28.svg"/><Relationship Id="rId10" Type="http://schemas.openxmlformats.org/officeDocument/2006/relationships/image" Target="../media/image5.png"/><Relationship Id="rId4" Type="http://schemas.openxmlformats.org/officeDocument/2006/relationships/image" Target="../media/image27.png"/><Relationship Id="rId9"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6.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1.svg"/><Relationship Id="rId7" Type="http://schemas.openxmlformats.org/officeDocument/2006/relationships/image" Target="../media/image33.svg"/><Relationship Id="rId2"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image" Target="../media/image29.png"/><Relationship Id="rId11" Type="http://schemas.openxmlformats.org/officeDocument/2006/relationships/image" Target="../media/image6.svg"/><Relationship Id="rId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27.png"/><Relationship Id="rId9" Type="http://schemas.openxmlformats.org/officeDocument/2006/relationships/image" Target="../media/image8.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6.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svg"/><Relationship Id="rId2"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Master" Target="../slideMasters/slideMaster4.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43.svg"/><Relationship Id="rId4" Type="http://schemas.openxmlformats.org/officeDocument/2006/relationships/image" Target="../media/image4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43.svg"/><Relationship Id="rId2" Type="http://schemas.openxmlformats.org/officeDocument/2006/relationships/image" Target="../media/image16.png"/><Relationship Id="rId1" Type="http://schemas.openxmlformats.org/officeDocument/2006/relationships/slideMaster" Target="../slideMasters/slideMaster4.xml"/><Relationship Id="rId6" Type="http://schemas.openxmlformats.org/officeDocument/2006/relationships/image" Target="../media/image4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43.svg"/><Relationship Id="rId4" Type="http://schemas.openxmlformats.org/officeDocument/2006/relationships/image" Target="../media/image41.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43.svg"/><Relationship Id="rId2" Type="http://schemas.openxmlformats.org/officeDocument/2006/relationships/image" Target="../media/image16.png"/><Relationship Id="rId1" Type="http://schemas.openxmlformats.org/officeDocument/2006/relationships/slideMaster" Target="../slideMasters/slideMaster4.xml"/><Relationship Id="rId6" Type="http://schemas.openxmlformats.org/officeDocument/2006/relationships/image" Target="../media/image4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12.svg"/><Relationship Id="rId2" Type="http://schemas.openxmlformats.org/officeDocument/2006/relationships/image" Target="../media/image19.png"/><Relationship Id="rId1" Type="http://schemas.openxmlformats.org/officeDocument/2006/relationships/slideMaster" Target="../slideMasters/slideMaster4.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43.svg"/><Relationship Id="rId2" Type="http://schemas.openxmlformats.org/officeDocument/2006/relationships/image" Target="../media/image21.png"/><Relationship Id="rId1" Type="http://schemas.openxmlformats.org/officeDocument/2006/relationships/slideMaster" Target="../slideMasters/slideMaster4.xml"/><Relationship Id="rId6" Type="http://schemas.openxmlformats.org/officeDocument/2006/relationships/image" Target="../media/image4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1.svg"/><Relationship Id="rId7" Type="http://schemas.openxmlformats.org/officeDocument/2006/relationships/image" Target="../media/image33.svg"/><Relationship Id="rId2" Type="http://schemas.openxmlformats.org/officeDocument/2006/relationships/image" Target="../media/image25.png"/><Relationship Id="rId1" Type="http://schemas.openxmlformats.org/officeDocument/2006/relationships/slideMaster" Target="../slideMasters/slideMaster4.xml"/><Relationship Id="rId6" Type="http://schemas.openxmlformats.org/officeDocument/2006/relationships/image" Target="../media/image29.png"/><Relationship Id="rId11" Type="http://schemas.openxmlformats.org/officeDocument/2006/relationships/image" Target="../media/image12.svg"/><Relationship Id="rId5" Type="http://schemas.openxmlformats.org/officeDocument/2006/relationships/image" Target="../media/image32.sv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43.svg"/><Relationship Id="rId2" Type="http://schemas.openxmlformats.org/officeDocument/2006/relationships/image" Target="../media/image16.png"/><Relationship Id="rId1" Type="http://schemas.openxmlformats.org/officeDocument/2006/relationships/slideMaster" Target="../slideMasters/slideMaster4.xml"/><Relationship Id="rId6" Type="http://schemas.openxmlformats.org/officeDocument/2006/relationships/image" Target="../media/image4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1EC4E-2B60-963A-7813-F95F4CC560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ECB78124-4D24-B91A-9989-9FCFD3F21B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426CE4EE-5DF8-EA9D-EE17-E2DD2916524F}"/>
              </a:ext>
            </a:extLst>
          </p:cNvPr>
          <p:cNvSpPr>
            <a:spLocks noGrp="1"/>
          </p:cNvSpPr>
          <p:nvPr>
            <p:ph type="dt" sz="half" idx="10"/>
          </p:nvPr>
        </p:nvSpPr>
        <p:spPr/>
        <p:txBody>
          <a:bodyPr/>
          <a:lstStyle/>
          <a:p>
            <a:fld id="{D03BC682-526E-4A49-9684-56A45758E35D}" type="datetimeFigureOut">
              <a:rPr lang="fi-FI" smtClean="0"/>
              <a:t>19.11.2025</a:t>
            </a:fld>
            <a:endParaRPr lang="fi-FI"/>
          </a:p>
        </p:txBody>
      </p:sp>
      <p:sp>
        <p:nvSpPr>
          <p:cNvPr id="5" name="Footer Placeholder 4">
            <a:extLst>
              <a:ext uri="{FF2B5EF4-FFF2-40B4-BE49-F238E27FC236}">
                <a16:creationId xmlns:a16="http://schemas.microsoft.com/office/drawing/2014/main" id="{2CD414D5-72A0-4971-34E9-201FB3676954}"/>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783D86E0-4A61-0954-1249-1D1005FB242C}"/>
              </a:ext>
            </a:extLst>
          </p:cNvPr>
          <p:cNvSpPr>
            <a:spLocks noGrp="1"/>
          </p:cNvSpPr>
          <p:nvPr>
            <p:ph type="sldNum" sz="quarter" idx="12"/>
          </p:nvPr>
        </p:nvSpPr>
        <p:spPr/>
        <p:txBody>
          <a:bodyPr/>
          <a:lstStyle/>
          <a:p>
            <a:fld id="{D543F244-BC20-4D91-8BCC-0EBCFB2552C1}" type="slidenum">
              <a:rPr lang="fi-FI" smtClean="0"/>
              <a:t>‹#›</a:t>
            </a:fld>
            <a:endParaRPr lang="fi-FI"/>
          </a:p>
        </p:txBody>
      </p:sp>
    </p:spTree>
    <p:extLst>
      <p:ext uri="{BB962C8B-B14F-4D97-AF65-F5344CB8AC3E}">
        <p14:creationId xmlns:p14="http://schemas.microsoft.com/office/powerpoint/2010/main" val="4112159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grafiikka">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50DFC79-282A-6464-6A3F-E6F8896DEF7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a:t>Click icon </a:t>
            </a:r>
            <a:br>
              <a:rPr lang="en-GB"/>
            </a:br>
            <a:r>
              <a:rPr lang="en-GB"/>
              <a:t>to add picture</a:t>
            </a:r>
            <a:endParaRPr lang="en-US"/>
          </a:p>
        </p:txBody>
      </p:sp>
      <p:sp>
        <p:nvSpPr>
          <p:cNvPr id="4" name="Otsikko 1">
            <a:extLst>
              <a:ext uri="{FF2B5EF4-FFF2-40B4-BE49-F238E27FC236}">
                <a16:creationId xmlns:a16="http://schemas.microsoft.com/office/drawing/2014/main" id="{A3B84327-C75F-A0AE-967C-E79681561809}"/>
              </a:ext>
            </a:extLst>
          </p:cNvPr>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a:p>
        </p:txBody>
      </p:sp>
      <p:sp>
        <p:nvSpPr>
          <p:cNvPr id="5" name="Sisällön paikkamerkki 2">
            <a:extLst>
              <a:ext uri="{FF2B5EF4-FFF2-40B4-BE49-F238E27FC236}">
                <a16:creationId xmlns:a16="http://schemas.microsoft.com/office/drawing/2014/main" id="{1524F951-7FD8-2468-5C87-933503186523}"/>
              </a:ext>
            </a:extLst>
          </p:cNvPr>
          <p:cNvSpPr>
            <a:spLocks noGrp="1"/>
          </p:cNvSpPr>
          <p:nvPr>
            <p:ph idx="13"/>
          </p:nvPr>
        </p:nvSpPr>
        <p:spPr>
          <a:xfrm>
            <a:off x="6981937" y="2899107"/>
            <a:ext cx="4674603" cy="3646155"/>
          </a:xfrm>
        </p:spPr>
        <p:txBody>
          <a:bodyPr/>
          <a:lstStyle>
            <a:lvl2pPr>
              <a:spcBef>
                <a:spcPts val="0"/>
              </a:spcBef>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394833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p:spTree>
      <p:nvGrpSpPr>
        <p:cNvPr id="1" name=""/>
        <p:cNvGrpSpPr/>
        <p:nvPr/>
      </p:nvGrpSpPr>
      <p:grpSpPr>
        <a:xfrm>
          <a:off x="0" y="0"/>
          <a:ext cx="0" cy="0"/>
          <a:chOff x="0" y="0"/>
          <a:chExt cx="0" cy="0"/>
        </a:xfrm>
      </p:grpSpPr>
      <p:sp>
        <p:nvSpPr>
          <p:cNvPr id="2" name="Otsikko 1"/>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27457410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tumma  – Grafiikka">
    <p:bg>
      <p:bgPr>
        <a:solidFill>
          <a:schemeClr val="accent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382DED1-34F5-48F3-3473-83AEE107CEA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514285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tumma  – Grafiikka">
    <p:bg>
      <p:bgPr>
        <a:solidFill>
          <a:schemeClr val="accent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382DED1-34F5-48F3-3473-83AEE107CEA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514285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Otsikko ja sisältö oikealla kuva vasemmalla – tumm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60301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Grafiikk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7" name="Kuva 2">
            <a:extLst>
              <a:ext uri="{FF2B5EF4-FFF2-40B4-BE49-F238E27FC236}">
                <a16:creationId xmlns:a16="http://schemas.microsoft.com/office/drawing/2014/main" id="{C79E3A65-E412-FA8B-3D1F-825380CB5B5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9" name="Graphic 8">
            <a:extLst>
              <a:ext uri="{FF2B5EF4-FFF2-40B4-BE49-F238E27FC236}">
                <a16:creationId xmlns:a16="http://schemas.microsoft.com/office/drawing/2014/main" id="{2E050B85-5222-9CD5-D161-7E9C8DEC9944}"/>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357446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Grafiikk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7" name="Kuva 2">
            <a:extLst>
              <a:ext uri="{FF2B5EF4-FFF2-40B4-BE49-F238E27FC236}">
                <a16:creationId xmlns:a16="http://schemas.microsoft.com/office/drawing/2014/main" id="{C79E3A65-E412-FA8B-3D1F-825380CB5B5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9" name="Graphic 8">
            <a:extLst>
              <a:ext uri="{FF2B5EF4-FFF2-40B4-BE49-F238E27FC236}">
                <a16:creationId xmlns:a16="http://schemas.microsoft.com/office/drawing/2014/main" id="{2E050B85-5222-9CD5-D161-7E9C8DEC9944}"/>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3574463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4" name="Kuva 2">
            <a:extLst>
              <a:ext uri="{FF2B5EF4-FFF2-40B4-BE49-F238E27FC236}">
                <a16:creationId xmlns:a16="http://schemas.microsoft.com/office/drawing/2014/main" id="{EB8A3E03-43A2-BB27-8779-063785EBC6A7}"/>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90F3B1D1-920E-BFF4-AA4D-AA44200F8B2E}"/>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3833185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tumma  – Grafiikka">
    <p:bg>
      <p:bgPr>
        <a:solidFill>
          <a:schemeClr val="accent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74105601-3089-9DD0-6D0C-45BF741F89AB}"/>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F55B62D5-70B1-A09D-22CE-7C946455528A}"/>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15A00A4B-6D07-9FB6-1B13-145E0AB06A22}"/>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178207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tumma  – Grafiikka">
    <p:bg>
      <p:bgPr>
        <a:solidFill>
          <a:schemeClr val="accent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74105601-3089-9DD0-6D0C-45BF741F89AB}"/>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F55B62D5-70B1-A09D-22CE-7C946455528A}"/>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15A00A4B-6D07-9FB6-1B13-145E0AB06A22}"/>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178207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Kansi – tumma">
    <p:bg>
      <p:bgPr>
        <a:solidFill>
          <a:schemeClr val="accent2"/>
        </a:solidFill>
        <a:effectLst/>
      </p:bgPr>
    </p:bg>
    <p:spTree>
      <p:nvGrpSpPr>
        <p:cNvPr id="1" name=""/>
        <p:cNvGrpSpPr/>
        <p:nvPr/>
      </p:nvGrpSpPr>
      <p:grpSpPr>
        <a:xfrm>
          <a:off x="0" y="0"/>
          <a:ext cx="0" cy="0"/>
          <a:chOff x="0" y="0"/>
          <a:chExt cx="0" cy="0"/>
        </a:xfrm>
      </p:grpSpPr>
      <p:pic>
        <p:nvPicPr>
          <p:cNvPr id="9" name="Graphic 8" descr="HAMK – Hämeen ammattikorkeakoulu">
            <a:extLst>
              <a:ext uri="{FF2B5EF4-FFF2-40B4-BE49-F238E27FC236}">
                <a16:creationId xmlns:a16="http://schemas.microsoft.com/office/drawing/2014/main" id="{D80A1C54-A902-2130-7395-E07D3C657D9A}"/>
              </a:ext>
              <a:ext uri="{C183D7F6-B498-43B3-948B-1728B52AA6E4}">
                <adec:decorative xmlns:adec="http://schemas.microsoft.com/office/drawing/2017/decorative" val="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51231" y="271774"/>
            <a:ext cx="3644091" cy="1388225"/>
          </a:xfrm>
          <a:prstGeom prst="rect">
            <a:avLst/>
          </a:prstGeom>
        </p:spPr>
      </p:pic>
      <p:sp>
        <p:nvSpPr>
          <p:cNvPr id="2" name="Title 1">
            <a:extLst>
              <a:ext uri="{FF2B5EF4-FFF2-40B4-BE49-F238E27FC236}">
                <a16:creationId xmlns:a16="http://schemas.microsoft.com/office/drawing/2014/main" id="{15933D3A-4207-9488-55A8-500D30F29AD5}"/>
              </a:ext>
            </a:extLst>
          </p:cNvPr>
          <p:cNvSpPr>
            <a:spLocks noGrp="1"/>
          </p:cNvSpPr>
          <p:nvPr>
            <p:ph type="title"/>
          </p:nvPr>
        </p:nvSpPr>
        <p:spPr>
          <a:xfrm>
            <a:off x="405435" y="1870030"/>
            <a:ext cx="6124432" cy="3125608"/>
          </a:xfrm>
        </p:spPr>
        <p:txBody>
          <a:bodyPr anchor="ctr">
            <a:noAutofit/>
          </a:bodyPr>
          <a:lstStyle>
            <a:lvl1pPr>
              <a:defRPr sz="4800">
                <a:solidFill>
                  <a:schemeClr val="bg1"/>
                </a:solidFill>
              </a:defRPr>
            </a:lvl1pPr>
          </a:lstStyle>
          <a:p>
            <a:r>
              <a:rPr lang="en-US"/>
              <a:t>Click to edit Master title style</a:t>
            </a:r>
            <a:endParaRPr lang="fi-FI"/>
          </a:p>
        </p:txBody>
      </p:sp>
      <p:pic>
        <p:nvPicPr>
          <p:cNvPr id="4" name="Kuva 2" descr="RUN EU – Regional University Network, European University">
            <a:extLst>
              <a:ext uri="{FF2B5EF4-FFF2-40B4-BE49-F238E27FC236}">
                <a16:creationId xmlns:a16="http://schemas.microsoft.com/office/drawing/2014/main" id="{79D23AB6-277A-52C9-FCF2-7E12C6E9C86C}"/>
              </a:ext>
              <a:ext uri="{C183D7F6-B498-43B3-948B-1728B52AA6E4}">
                <adec:decorative xmlns:adec="http://schemas.microsoft.com/office/drawing/2017/decorative" val="0"/>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897849" y="212097"/>
            <a:ext cx="1757035" cy="1215917"/>
          </a:xfrm>
          <a:prstGeom prst="rect">
            <a:avLst/>
          </a:prstGeom>
        </p:spPr>
      </p:pic>
      <p:sp>
        <p:nvSpPr>
          <p:cNvPr id="7" name="Text Placeholder 7">
            <a:extLst>
              <a:ext uri="{FF2B5EF4-FFF2-40B4-BE49-F238E27FC236}">
                <a16:creationId xmlns:a16="http://schemas.microsoft.com/office/drawing/2014/main" id="{7053D5C9-52DA-A8C4-41D6-4A652EAE1B95}"/>
              </a:ext>
            </a:extLst>
          </p:cNvPr>
          <p:cNvSpPr>
            <a:spLocks noGrp="1"/>
          </p:cNvSpPr>
          <p:nvPr>
            <p:ph type="body" sz="quarter" idx="10"/>
          </p:nvPr>
        </p:nvSpPr>
        <p:spPr>
          <a:xfrm>
            <a:off x="405435"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
        <p:nvSpPr>
          <p:cNvPr id="8" name="Text Placeholder 7">
            <a:extLst>
              <a:ext uri="{FF2B5EF4-FFF2-40B4-BE49-F238E27FC236}">
                <a16:creationId xmlns:a16="http://schemas.microsoft.com/office/drawing/2014/main" id="{12B8B8F1-2FA3-1190-AD8C-EF93AC9A92ED}"/>
              </a:ext>
            </a:extLst>
          </p:cNvPr>
          <p:cNvSpPr>
            <a:spLocks noGrp="1"/>
          </p:cNvSpPr>
          <p:nvPr>
            <p:ph type="body" sz="quarter" idx="11"/>
          </p:nvPr>
        </p:nvSpPr>
        <p:spPr>
          <a:xfrm>
            <a:off x="3138696"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Tree>
    <p:extLst>
      <p:ext uri="{BB962C8B-B14F-4D97-AF65-F5344CB8AC3E}">
        <p14:creationId xmlns:p14="http://schemas.microsoft.com/office/powerpoint/2010/main" val="42182873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kuva oikella – tumma">
    <p:bg>
      <p:bgPr>
        <a:solidFill>
          <a:schemeClr val="accent6"/>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9E0E32CA-FEF4-B74A-2649-F3E8762AA71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EDDFF155-D47C-F5BF-C1E8-1EF35C6FC26B}"/>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442871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Otsikko ja sisältö vasemmalla päällekkäiset kortit oikell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lvl1pPr>
          </a:lstStyle>
          <a:p>
            <a:r>
              <a:rPr lang="en-US"/>
              <a:t>Click to edit Master title style</a:t>
            </a:r>
            <a:endParaRPr lang="fi-FI"/>
          </a:p>
        </p:txBody>
      </p:sp>
      <p:sp>
        <p:nvSpPr>
          <p:cNvPr id="29" name="Sisällön paikkamerkki 2">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37" name="Kuva 2">
            <a:extLst>
              <a:ext uri="{FF2B5EF4-FFF2-40B4-BE49-F238E27FC236}">
                <a16:creationId xmlns:a16="http://schemas.microsoft.com/office/drawing/2014/main" id="{A13A54A0-63B0-DB20-D4F8-6E248ED9D71C}"/>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38" name="Graphic 37">
            <a:extLst>
              <a:ext uri="{FF2B5EF4-FFF2-40B4-BE49-F238E27FC236}">
                <a16:creationId xmlns:a16="http://schemas.microsoft.com/office/drawing/2014/main" id="{129BE7CA-F993-2448-31B9-1A202A8FC79C}"/>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695232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päällekkäiset kortit oikella">
    <p:bg>
      <p:bgPr>
        <a:solidFill>
          <a:schemeClr val="accent6"/>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29" name="Sisällön paikkamerkki 1">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6" name="Kuva 2">
            <a:extLst>
              <a:ext uri="{FF2B5EF4-FFF2-40B4-BE49-F238E27FC236}">
                <a16:creationId xmlns:a16="http://schemas.microsoft.com/office/drawing/2014/main" id="{CA237002-B1A8-142B-4C6A-B332FBC95D49}"/>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9CDA0ABE-2405-D33F-8972-4C39232E3B98}"/>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587504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tsikko ja sisältö vasemmalla päällekkäiset kortit oikell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lvl1pPr>
          </a:lstStyle>
          <a:p>
            <a:r>
              <a:rPr lang="en-US"/>
              <a:t>Click to edit Master title style</a:t>
            </a:r>
            <a:endParaRPr lang="fi-FI"/>
          </a:p>
        </p:txBody>
      </p:sp>
      <p:sp>
        <p:nvSpPr>
          <p:cNvPr id="29" name="Sisällön paikkamerkki 2">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37" name="Kuva 2">
            <a:extLst>
              <a:ext uri="{FF2B5EF4-FFF2-40B4-BE49-F238E27FC236}">
                <a16:creationId xmlns:a16="http://schemas.microsoft.com/office/drawing/2014/main" id="{A13A54A0-63B0-DB20-D4F8-6E248ED9D71C}"/>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38" name="Graphic 37">
            <a:extLst>
              <a:ext uri="{FF2B5EF4-FFF2-40B4-BE49-F238E27FC236}">
                <a16:creationId xmlns:a16="http://schemas.microsoft.com/office/drawing/2014/main" id="{129BE7CA-F993-2448-31B9-1A202A8FC79C}"/>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695232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päällekkäiset kortit oikella">
    <p:bg>
      <p:bgPr>
        <a:solidFill>
          <a:schemeClr val="accent6"/>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29" name="Sisällön paikkamerkki 1">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6" name="Kuva 2">
            <a:extLst>
              <a:ext uri="{FF2B5EF4-FFF2-40B4-BE49-F238E27FC236}">
                <a16:creationId xmlns:a16="http://schemas.microsoft.com/office/drawing/2014/main" id="{CA237002-B1A8-142B-4C6A-B332FBC95D49}"/>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9CDA0ABE-2405-D33F-8972-4C39232E3B98}"/>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587504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966000" y="1246874"/>
            <a:ext cx="10260000" cy="2852737"/>
          </a:xfrm>
        </p:spPr>
        <p:txBody>
          <a:bodyPr anchor="b"/>
          <a:lstStyle>
            <a:lvl1pPr algn="ctr">
              <a:defRPr sz="6000"/>
            </a:lvl1pPr>
          </a:lstStyle>
          <a:p>
            <a:r>
              <a:rPr lang="en-US"/>
              <a:t>Click to edit Master title style</a:t>
            </a:r>
            <a:endParaRPr lang="fi-FI"/>
          </a:p>
        </p:txBody>
      </p:sp>
      <p:sp>
        <p:nvSpPr>
          <p:cNvPr id="3" name="Tekstin paikkamerkki 2"/>
          <p:cNvSpPr>
            <a:spLocks noGrp="1"/>
          </p:cNvSpPr>
          <p:nvPr>
            <p:ph type="body" idx="1"/>
          </p:nvPr>
        </p:nvSpPr>
        <p:spPr>
          <a:xfrm>
            <a:off x="966000" y="4126599"/>
            <a:ext cx="10260000" cy="1500187"/>
          </a:xfrm>
        </p:spPr>
        <p:txBody>
          <a:bodyPr>
            <a:normAutofit/>
          </a:bodyPr>
          <a:lstStyle>
            <a:lvl1pPr marL="0" indent="0" algn="ctr">
              <a:buNone/>
              <a:defRPr sz="21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Kuva 2">
            <a:extLst>
              <a:ext uri="{FF2B5EF4-FFF2-40B4-BE49-F238E27FC236}">
                <a16:creationId xmlns:a16="http://schemas.microsoft.com/office/drawing/2014/main" id="{8E74C3FD-9DCD-9D2C-CB48-3F22E83CACC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DCEE9353-8D7A-767E-DF89-AD042BEBF532}"/>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3479435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itaatti / Nosto – vaalea">
    <p:bg>
      <p:bgPr>
        <a:solidFill>
          <a:schemeClr val="accent4"/>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14782" r="12246" b="42294"/>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tx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Kuva 2">
            <a:extLst>
              <a:ext uri="{FF2B5EF4-FFF2-40B4-BE49-F238E27FC236}">
                <a16:creationId xmlns:a16="http://schemas.microsoft.com/office/drawing/2014/main" id="{BDD97EC4-A33F-C8FA-9AC8-3A47A7764D91}"/>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4" name="Graphic 3">
            <a:extLst>
              <a:ext uri="{FF2B5EF4-FFF2-40B4-BE49-F238E27FC236}">
                <a16:creationId xmlns:a16="http://schemas.microsoft.com/office/drawing/2014/main" id="{98DA243B-B22B-1F49-AC26-70BEB0E340B5}"/>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4696375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itaatti / Nosto – tumma">
    <p:bg>
      <p:bgPr>
        <a:solidFill>
          <a:schemeClr val="accent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37126" r="12246" b="19950"/>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bg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Kuva 2">
            <a:extLst>
              <a:ext uri="{FF2B5EF4-FFF2-40B4-BE49-F238E27FC236}">
                <a16:creationId xmlns:a16="http://schemas.microsoft.com/office/drawing/2014/main" id="{449EDFF7-339F-05FB-D59A-71516A668CF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C5C88B9D-C1C4-D05F-8A76-DA57E78EAF60}"/>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9707466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itaatti / Nosto – vaalea">
    <p:bg>
      <p:bgPr>
        <a:solidFill>
          <a:schemeClr val="accent4"/>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14782" r="12246" b="42294"/>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tx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Kuva 2">
            <a:extLst>
              <a:ext uri="{FF2B5EF4-FFF2-40B4-BE49-F238E27FC236}">
                <a16:creationId xmlns:a16="http://schemas.microsoft.com/office/drawing/2014/main" id="{BDD97EC4-A33F-C8FA-9AC8-3A47A7764D91}"/>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4" name="Graphic 3">
            <a:extLst>
              <a:ext uri="{FF2B5EF4-FFF2-40B4-BE49-F238E27FC236}">
                <a16:creationId xmlns:a16="http://schemas.microsoft.com/office/drawing/2014/main" id="{98DA243B-B22B-1F49-AC26-70BEB0E340B5}"/>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4696375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itaatti / Nosto – tumma">
    <p:bg>
      <p:bgPr>
        <a:solidFill>
          <a:schemeClr val="accent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37126" r="12246" b="19950"/>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bg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Kuva 2">
            <a:extLst>
              <a:ext uri="{FF2B5EF4-FFF2-40B4-BE49-F238E27FC236}">
                <a16:creationId xmlns:a16="http://schemas.microsoft.com/office/drawing/2014/main" id="{449EDFF7-339F-05FB-D59A-71516A668CF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C5C88B9D-C1C4-D05F-8A76-DA57E78EAF60}"/>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970746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ansi – vaalea">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014960B-D229-CFAD-379B-EE4F481E4D14}"/>
              </a:ext>
            </a:extLst>
          </p:cNvPr>
          <p:cNvSpPr>
            <a:spLocks noGrp="1"/>
          </p:cNvSpPr>
          <p:nvPr>
            <p:ph type="title"/>
          </p:nvPr>
        </p:nvSpPr>
        <p:spPr>
          <a:xfrm>
            <a:off x="405435" y="1870030"/>
            <a:ext cx="6124432" cy="3125608"/>
          </a:xfrm>
        </p:spPr>
        <p:txBody>
          <a:bodyPr anchor="ctr">
            <a:noAutofit/>
          </a:bodyPr>
          <a:lstStyle>
            <a:lvl1pPr>
              <a:defRPr sz="4800">
                <a:solidFill>
                  <a:schemeClr val="tx1"/>
                </a:solidFill>
              </a:defRPr>
            </a:lvl1pPr>
          </a:lstStyle>
          <a:p>
            <a:r>
              <a:rPr lang="en-US"/>
              <a:t>Click to edit Master title style</a:t>
            </a:r>
            <a:endParaRPr lang="fi-FI"/>
          </a:p>
        </p:txBody>
      </p:sp>
      <p:pic>
        <p:nvPicPr>
          <p:cNvPr id="11" name="Graphic 10" descr="HAMK – Hämeen ammattikorkeakoulu">
            <a:extLst>
              <a:ext uri="{FF2B5EF4-FFF2-40B4-BE49-F238E27FC236}">
                <a16:creationId xmlns:a16="http://schemas.microsoft.com/office/drawing/2014/main" id="{FA02E98C-1C9B-DE42-9EAD-28F1CDEF509E}"/>
              </a:ext>
              <a:ext uri="{C183D7F6-B498-43B3-948B-1728B52AA6E4}">
                <adec:decorative xmlns:adec="http://schemas.microsoft.com/office/drawing/2017/decorative" val="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51231" y="271774"/>
            <a:ext cx="3644091" cy="1388225"/>
          </a:xfrm>
          <a:prstGeom prst="rect">
            <a:avLst/>
          </a:prstGeom>
        </p:spPr>
      </p:pic>
      <p:pic>
        <p:nvPicPr>
          <p:cNvPr id="14" name="Kuva 2" descr="RUN EU – Regional University Network, European University">
            <a:extLst>
              <a:ext uri="{FF2B5EF4-FFF2-40B4-BE49-F238E27FC236}">
                <a16:creationId xmlns:a16="http://schemas.microsoft.com/office/drawing/2014/main" id="{CA4B3400-5540-3DEA-41DD-B578251334AC}"/>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895323" y="212097"/>
            <a:ext cx="1759562" cy="1217667"/>
          </a:xfrm>
          <a:prstGeom prst="rect">
            <a:avLst/>
          </a:prstGeom>
        </p:spPr>
      </p:pic>
      <p:sp>
        <p:nvSpPr>
          <p:cNvPr id="15" name="Text Placeholder 7">
            <a:extLst>
              <a:ext uri="{FF2B5EF4-FFF2-40B4-BE49-F238E27FC236}">
                <a16:creationId xmlns:a16="http://schemas.microsoft.com/office/drawing/2014/main" id="{42E48E6C-31EA-376C-654E-CA84FD10C123}"/>
              </a:ext>
            </a:extLst>
          </p:cNvPr>
          <p:cNvSpPr>
            <a:spLocks noGrp="1"/>
          </p:cNvSpPr>
          <p:nvPr>
            <p:ph type="body" sz="quarter" idx="10"/>
          </p:nvPr>
        </p:nvSpPr>
        <p:spPr>
          <a:xfrm>
            <a:off x="405435" y="5367082"/>
            <a:ext cx="2516188" cy="1027112"/>
          </a:xfrm>
        </p:spPr>
        <p:txBody>
          <a:bodyPr anchor="b">
            <a:noAutofit/>
          </a:bodyPr>
          <a:lstStyle>
            <a:lvl1pPr marL="0" indent="0">
              <a:lnSpc>
                <a:spcPct val="100000"/>
              </a:lnSpc>
              <a:buNone/>
              <a:defRPr sz="24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
        <p:nvSpPr>
          <p:cNvPr id="16" name="Text Placeholder 7">
            <a:extLst>
              <a:ext uri="{FF2B5EF4-FFF2-40B4-BE49-F238E27FC236}">
                <a16:creationId xmlns:a16="http://schemas.microsoft.com/office/drawing/2014/main" id="{0B555A34-9557-A17F-6AD9-2FF63FACA4F3}"/>
              </a:ext>
            </a:extLst>
          </p:cNvPr>
          <p:cNvSpPr>
            <a:spLocks noGrp="1"/>
          </p:cNvSpPr>
          <p:nvPr>
            <p:ph type="body" sz="quarter" idx="11"/>
          </p:nvPr>
        </p:nvSpPr>
        <p:spPr>
          <a:xfrm>
            <a:off x="3138696" y="5367082"/>
            <a:ext cx="2516188" cy="1027112"/>
          </a:xfrm>
        </p:spPr>
        <p:txBody>
          <a:bodyPr anchor="b">
            <a:noAutofit/>
          </a:bodyPr>
          <a:lstStyle>
            <a:lvl1pPr marL="0" indent="0">
              <a:lnSpc>
                <a:spcPct val="100000"/>
              </a:lnSpc>
              <a:buNone/>
              <a:defRPr sz="24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Tree>
    <p:extLst>
      <p:ext uri="{BB962C8B-B14F-4D97-AF65-F5344CB8AC3E}">
        <p14:creationId xmlns:p14="http://schemas.microsoft.com/office/powerpoint/2010/main" val="40797532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Kaksi palstaa">
    <p:spTree>
      <p:nvGrpSpPr>
        <p:cNvPr id="1" name=""/>
        <p:cNvGrpSpPr/>
        <p:nvPr/>
      </p:nvGrpSpPr>
      <p:grpSpPr>
        <a:xfrm>
          <a:off x="0" y="0"/>
          <a:ext cx="0" cy="0"/>
          <a:chOff x="0" y="0"/>
          <a:chExt cx="0" cy="0"/>
        </a:xfrm>
      </p:grpSpPr>
      <p:sp>
        <p:nvSpPr>
          <p:cNvPr id="4" name="Sisällön paikkamerkki 3"/>
          <p:cNvSpPr>
            <a:spLocks noGrp="1"/>
          </p:cNvSpPr>
          <p:nvPr>
            <p:ph sz="half" idx="2"/>
          </p:nvPr>
        </p:nvSpPr>
        <p:spPr>
          <a:xfrm>
            <a:off x="6186000" y="2304162"/>
            <a:ext cx="5040000" cy="4177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3" name="Sisällön paikkamerkki 2"/>
          <p:cNvSpPr>
            <a:spLocks noGrp="1"/>
          </p:cNvSpPr>
          <p:nvPr>
            <p:ph sz="half" idx="1"/>
          </p:nvPr>
        </p:nvSpPr>
        <p:spPr>
          <a:xfrm>
            <a:off x="966000" y="2304162"/>
            <a:ext cx="5040000" cy="4177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 name="Otsikko 1"/>
          <p:cNvSpPr>
            <a:spLocks noGrp="1"/>
          </p:cNvSpPr>
          <p:nvPr>
            <p:ph type="title"/>
          </p:nvPr>
        </p:nvSpPr>
        <p:spPr>
          <a:xfrm>
            <a:off x="966000" y="843662"/>
            <a:ext cx="10260000" cy="1325563"/>
          </a:xfrm>
        </p:spPr>
        <p:txBody>
          <a:bodyPr>
            <a:normAutofit/>
          </a:bodyPr>
          <a:lstStyle>
            <a:lvl1pPr>
              <a:defRPr sz="3600"/>
            </a:lvl1pPr>
          </a:lstStyle>
          <a:p>
            <a:r>
              <a:rPr lang="en-US"/>
              <a:t>Click to edit Master title style</a:t>
            </a:r>
            <a:endParaRPr lang="fi-FI"/>
          </a:p>
        </p:txBody>
      </p:sp>
      <p:pic>
        <p:nvPicPr>
          <p:cNvPr id="7" name="Kuva 2">
            <a:extLst>
              <a:ext uri="{FF2B5EF4-FFF2-40B4-BE49-F238E27FC236}">
                <a16:creationId xmlns:a16="http://schemas.microsoft.com/office/drawing/2014/main" id="{19B82103-7FAC-A572-FD1C-332AF46B69C5}"/>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8A8A717D-C907-5CC6-DA4E-5422F0ECE97D}"/>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5246762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Korttitausta – kaksi palstaa">
    <p:spTree>
      <p:nvGrpSpPr>
        <p:cNvPr id="1" name=""/>
        <p:cNvGrpSpPr/>
        <p:nvPr/>
      </p:nvGrpSpPr>
      <p:grpSpPr>
        <a:xfrm>
          <a:off x="0" y="0"/>
          <a:ext cx="0" cy="0"/>
          <a:chOff x="0" y="0"/>
          <a:chExt cx="0" cy="0"/>
        </a:xfrm>
      </p:grpSpPr>
      <p:sp>
        <p:nvSpPr>
          <p:cNvPr id="2" name="Otsikko 1"/>
          <p:cNvSpPr>
            <a:spLocks noGrp="1"/>
          </p:cNvSpPr>
          <p:nvPr>
            <p:ph type="title"/>
          </p:nvPr>
        </p:nvSpPr>
        <p:spPr>
          <a:xfrm>
            <a:off x="453000" y="4121733"/>
            <a:ext cx="11286000" cy="662782"/>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sz="half" idx="1"/>
          </p:nvPr>
        </p:nvSpPr>
        <p:spPr>
          <a:xfrm>
            <a:off x="453000" y="4919452"/>
            <a:ext cx="5544000" cy="1495203"/>
          </a:xfrm>
        </p:spPr>
        <p:txBody>
          <a:bodyPr>
            <a:norm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isällön paikkamerkki 3"/>
          <p:cNvSpPr>
            <a:spLocks noGrp="1"/>
          </p:cNvSpPr>
          <p:nvPr>
            <p:ph sz="half" idx="2"/>
          </p:nvPr>
        </p:nvSpPr>
        <p:spPr>
          <a:xfrm>
            <a:off x="6137483" y="4919452"/>
            <a:ext cx="5544000" cy="1495203"/>
          </a:xfrm>
        </p:spPr>
        <p:txBody>
          <a:bodyPr>
            <a:norm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6" name="Picture Placeholder 15">
            <a:extLst>
              <a:ext uri="{FF2B5EF4-FFF2-40B4-BE49-F238E27FC236}">
                <a16:creationId xmlns:a16="http://schemas.microsoft.com/office/drawing/2014/main" id="{773989F9-EAD0-F780-5991-397FDF221DA3}"/>
              </a:ext>
            </a:extLst>
          </p:cNvPr>
          <p:cNvSpPr>
            <a:spLocks noGrp="1"/>
          </p:cNvSpPr>
          <p:nvPr>
            <p:ph type="pic" sz="quarter" idx="14" hasCustomPrompt="1"/>
          </p:nvPr>
        </p:nvSpPr>
        <p:spPr>
          <a:xfrm>
            <a:off x="0" y="0"/>
            <a:ext cx="12192000" cy="4115188"/>
          </a:xfrm>
          <a:custGeom>
            <a:avLst/>
            <a:gdLst>
              <a:gd name="connsiteX0" fmla="*/ 0 w 12192000"/>
              <a:gd name="connsiteY0" fmla="*/ 0 h 4115188"/>
              <a:gd name="connsiteX1" fmla="*/ 12192000 w 12192000"/>
              <a:gd name="connsiteY1" fmla="*/ 0 h 4115188"/>
              <a:gd name="connsiteX2" fmla="*/ 12192000 w 12192000"/>
              <a:gd name="connsiteY2" fmla="*/ 4115188 h 4115188"/>
              <a:gd name="connsiteX3" fmla="*/ 11990721 w 12192000"/>
              <a:gd name="connsiteY3" fmla="*/ 3913909 h 4115188"/>
              <a:gd name="connsiteX4" fmla="*/ 201279 w 12192000"/>
              <a:gd name="connsiteY4" fmla="*/ 3913909 h 4115188"/>
              <a:gd name="connsiteX5" fmla="*/ 0 w 12192000"/>
              <a:gd name="connsiteY5" fmla="*/ 4115188 h 411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15188">
                <a:moveTo>
                  <a:pt x="0" y="0"/>
                </a:moveTo>
                <a:lnTo>
                  <a:pt x="12192000" y="0"/>
                </a:lnTo>
                <a:lnTo>
                  <a:pt x="12192000" y="4115188"/>
                </a:lnTo>
                <a:cubicBezTo>
                  <a:pt x="12192000" y="4004025"/>
                  <a:pt x="12101884" y="3913909"/>
                  <a:pt x="11990721" y="3913909"/>
                </a:cubicBezTo>
                <a:lnTo>
                  <a:pt x="201279" y="3913909"/>
                </a:lnTo>
                <a:cubicBezTo>
                  <a:pt x="90116" y="3913909"/>
                  <a:pt x="0" y="4004025"/>
                  <a:pt x="0" y="4115188"/>
                </a:cubicBezTo>
                <a:close/>
              </a:path>
            </a:pathLst>
          </a:custGeom>
          <a:solidFill>
            <a:schemeClr val="bg1">
              <a:lumMod val="95000"/>
            </a:schemeClr>
          </a:solidFill>
        </p:spPr>
        <p:txBody>
          <a:bodyPr wrap="square" anchor="ctr">
            <a:noAutofit/>
          </a:bodyPr>
          <a:lstStyle>
            <a:lvl1pPr marL="0" indent="0" algn="ctr">
              <a:buNone/>
              <a:defRPr/>
            </a:lvl1pPr>
          </a:lstStyle>
          <a:p>
            <a:r>
              <a:rPr lang="en-GB"/>
              <a:t>Click icon </a:t>
            </a:r>
            <a:br>
              <a:rPr lang="en-GB"/>
            </a:br>
            <a:r>
              <a:rPr lang="en-GB"/>
              <a:t>to add picture</a:t>
            </a:r>
            <a:endParaRPr lang="fi-FI"/>
          </a:p>
        </p:txBody>
      </p:sp>
    </p:spTree>
    <p:extLst>
      <p:ext uri="{BB962C8B-B14F-4D97-AF65-F5344CB8AC3E}">
        <p14:creationId xmlns:p14="http://schemas.microsoft.com/office/powerpoint/2010/main" val="41040577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Korttitausta – kaksi palstaa – tumm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title"/>
          </p:nvPr>
        </p:nvSpPr>
        <p:spPr>
          <a:xfrm>
            <a:off x="453000" y="4121733"/>
            <a:ext cx="11286000" cy="662782"/>
          </a:xfrm>
        </p:spPr>
        <p:txBody>
          <a:bodyPr>
            <a:normAutofit/>
          </a:bodyPr>
          <a:lstStyle>
            <a:lvl1pPr>
              <a:defRPr sz="3600">
                <a:solidFill>
                  <a:schemeClr val="bg1"/>
                </a:solidFill>
              </a:defRPr>
            </a:lvl1pPr>
          </a:lstStyle>
          <a:p>
            <a:r>
              <a:rPr lang="en-US"/>
              <a:t>Click to edit Master title style</a:t>
            </a:r>
            <a:endParaRPr lang="fi-FI"/>
          </a:p>
        </p:txBody>
      </p:sp>
      <p:sp>
        <p:nvSpPr>
          <p:cNvPr id="3" name="Sisällön paikkamerkki 2"/>
          <p:cNvSpPr>
            <a:spLocks noGrp="1"/>
          </p:cNvSpPr>
          <p:nvPr>
            <p:ph sz="half" idx="1"/>
          </p:nvPr>
        </p:nvSpPr>
        <p:spPr>
          <a:xfrm>
            <a:off x="453000" y="4919452"/>
            <a:ext cx="5544000" cy="1495203"/>
          </a:xfrm>
        </p:spPr>
        <p:txBody>
          <a:bodyPr>
            <a:normAutofit/>
          </a:bodyPr>
          <a:lstStyle>
            <a:lvl1pPr marL="0" indent="0">
              <a:buNone/>
              <a:defRPr sz="1600">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isällön paikkamerkki 3"/>
          <p:cNvSpPr>
            <a:spLocks noGrp="1"/>
          </p:cNvSpPr>
          <p:nvPr>
            <p:ph sz="half" idx="2"/>
          </p:nvPr>
        </p:nvSpPr>
        <p:spPr>
          <a:xfrm>
            <a:off x="6137483" y="4919452"/>
            <a:ext cx="5544000" cy="1495203"/>
          </a:xfrm>
        </p:spPr>
        <p:txBody>
          <a:bodyPr>
            <a:norm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6" name="Picture Placeholder 15">
            <a:extLst>
              <a:ext uri="{FF2B5EF4-FFF2-40B4-BE49-F238E27FC236}">
                <a16:creationId xmlns:a16="http://schemas.microsoft.com/office/drawing/2014/main" id="{773989F9-EAD0-F780-5991-397FDF221DA3}"/>
              </a:ext>
            </a:extLst>
          </p:cNvPr>
          <p:cNvSpPr>
            <a:spLocks noGrp="1"/>
          </p:cNvSpPr>
          <p:nvPr>
            <p:ph type="pic" sz="quarter" idx="14" hasCustomPrompt="1"/>
          </p:nvPr>
        </p:nvSpPr>
        <p:spPr>
          <a:xfrm>
            <a:off x="0" y="0"/>
            <a:ext cx="12192000" cy="4115188"/>
          </a:xfrm>
          <a:custGeom>
            <a:avLst/>
            <a:gdLst>
              <a:gd name="connsiteX0" fmla="*/ 0 w 12192000"/>
              <a:gd name="connsiteY0" fmla="*/ 0 h 4115188"/>
              <a:gd name="connsiteX1" fmla="*/ 12192000 w 12192000"/>
              <a:gd name="connsiteY1" fmla="*/ 0 h 4115188"/>
              <a:gd name="connsiteX2" fmla="*/ 12192000 w 12192000"/>
              <a:gd name="connsiteY2" fmla="*/ 4115188 h 4115188"/>
              <a:gd name="connsiteX3" fmla="*/ 11990721 w 12192000"/>
              <a:gd name="connsiteY3" fmla="*/ 3913909 h 4115188"/>
              <a:gd name="connsiteX4" fmla="*/ 201279 w 12192000"/>
              <a:gd name="connsiteY4" fmla="*/ 3913909 h 4115188"/>
              <a:gd name="connsiteX5" fmla="*/ 0 w 12192000"/>
              <a:gd name="connsiteY5" fmla="*/ 4115188 h 411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15188">
                <a:moveTo>
                  <a:pt x="0" y="0"/>
                </a:moveTo>
                <a:lnTo>
                  <a:pt x="12192000" y="0"/>
                </a:lnTo>
                <a:lnTo>
                  <a:pt x="12192000" y="4115188"/>
                </a:lnTo>
                <a:cubicBezTo>
                  <a:pt x="12192000" y="4004025"/>
                  <a:pt x="12101884" y="3913909"/>
                  <a:pt x="11990721" y="3913909"/>
                </a:cubicBezTo>
                <a:lnTo>
                  <a:pt x="201279" y="3913909"/>
                </a:lnTo>
                <a:cubicBezTo>
                  <a:pt x="90116" y="3913909"/>
                  <a:pt x="0" y="4004025"/>
                  <a:pt x="0" y="4115188"/>
                </a:cubicBezTo>
                <a:close/>
              </a:path>
            </a:pathLst>
          </a:custGeom>
          <a:solidFill>
            <a:schemeClr val="bg1">
              <a:lumMod val="95000"/>
            </a:schemeClr>
          </a:solidFill>
        </p:spPr>
        <p:txBody>
          <a:bodyPr wrap="square" anchor="ctr">
            <a:noAutofit/>
          </a:bodyPr>
          <a:lstStyle>
            <a:lvl1pPr marL="0" indent="0" algn="ctr">
              <a:buNone/>
              <a:defRPr/>
            </a:lvl1pPr>
          </a:lstStyle>
          <a:p>
            <a:r>
              <a:rPr lang="en-GB"/>
              <a:t>Click icon </a:t>
            </a:r>
            <a:br>
              <a:rPr lang="en-GB"/>
            </a:br>
            <a:r>
              <a:rPr lang="en-GB"/>
              <a:t>to add picture</a:t>
            </a:r>
            <a:endParaRPr lang="fi-FI"/>
          </a:p>
        </p:txBody>
      </p:sp>
    </p:spTree>
    <p:extLst>
      <p:ext uri="{BB962C8B-B14F-4D97-AF65-F5344CB8AC3E}">
        <p14:creationId xmlns:p14="http://schemas.microsoft.com/office/powerpoint/2010/main" val="26880067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 sisältökohdetta kuvill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94D89F-B0D3-9DA0-6B53-35F75FA5456D}"/>
              </a:ext>
            </a:extLst>
          </p:cNvPr>
          <p:cNvSpPr>
            <a:spLocks noGrp="1"/>
          </p:cNvSpPr>
          <p:nvPr>
            <p:ph type="title"/>
          </p:nvPr>
        </p:nvSpPr>
        <p:spPr>
          <a:xfrm>
            <a:off x="457098" y="852797"/>
            <a:ext cx="10260000" cy="1325563"/>
          </a:xfrm>
        </p:spPr>
        <p:txBody>
          <a:bodyPr>
            <a:normAutofit/>
          </a:bodyPr>
          <a:lstStyle>
            <a:lvl1pPr>
              <a:defRPr sz="3200"/>
            </a:lvl1pPr>
          </a:lstStyle>
          <a:p>
            <a:r>
              <a:rPr lang="en-US"/>
              <a:t>Click to edit Master title style</a:t>
            </a:r>
            <a:endParaRPr lang="fi-FI"/>
          </a:p>
        </p:txBody>
      </p:sp>
      <p:sp>
        <p:nvSpPr>
          <p:cNvPr id="58" name="Picture Placeholder 1">
            <a:extLst>
              <a:ext uri="{FF2B5EF4-FFF2-40B4-BE49-F238E27FC236}">
                <a16:creationId xmlns:a16="http://schemas.microsoft.com/office/drawing/2014/main" id="{07B75C7A-9DBC-66EF-356F-857882EF0BFF}"/>
              </a:ext>
            </a:extLst>
          </p:cNvPr>
          <p:cNvSpPr>
            <a:spLocks noGrp="1"/>
          </p:cNvSpPr>
          <p:nvPr>
            <p:ph type="pic" sz="quarter" idx="10" hasCustomPrompt="1"/>
          </p:nvPr>
        </p:nvSpPr>
        <p:spPr>
          <a:xfrm>
            <a:off x="476689" y="2596602"/>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89" name="Subtitle Placeholder 1">
            <a:extLst>
              <a:ext uri="{FF2B5EF4-FFF2-40B4-BE49-F238E27FC236}">
                <a16:creationId xmlns:a16="http://schemas.microsoft.com/office/drawing/2014/main" id="{BD46FC81-AB58-C609-62EE-C4561E274495}"/>
              </a:ext>
            </a:extLst>
          </p:cNvPr>
          <p:cNvSpPr>
            <a:spLocks noGrp="1"/>
          </p:cNvSpPr>
          <p:nvPr>
            <p:ph type="body" sz="quarter" idx="17"/>
          </p:nvPr>
        </p:nvSpPr>
        <p:spPr>
          <a:xfrm>
            <a:off x="1840733"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7" name="Text Placeholder 1">
            <a:extLst>
              <a:ext uri="{FF2B5EF4-FFF2-40B4-BE49-F238E27FC236}">
                <a16:creationId xmlns:a16="http://schemas.microsoft.com/office/drawing/2014/main" id="{FCDAF4DD-3993-D951-6297-AA197DA83246}"/>
              </a:ext>
            </a:extLst>
          </p:cNvPr>
          <p:cNvSpPr>
            <a:spLocks noGrp="1"/>
          </p:cNvSpPr>
          <p:nvPr>
            <p:ph type="body" sz="quarter" idx="16"/>
          </p:nvPr>
        </p:nvSpPr>
        <p:spPr>
          <a:xfrm>
            <a:off x="1840733"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59" name="Picture Placeholder 56">
            <a:extLst>
              <a:ext uri="{FF2B5EF4-FFF2-40B4-BE49-F238E27FC236}">
                <a16:creationId xmlns:a16="http://schemas.microsoft.com/office/drawing/2014/main" id="{47FFBD7D-C0AF-63AF-E306-AE020EF6017F}"/>
              </a:ext>
            </a:extLst>
          </p:cNvPr>
          <p:cNvSpPr>
            <a:spLocks noGrp="1"/>
          </p:cNvSpPr>
          <p:nvPr>
            <p:ph type="pic" sz="quarter" idx="11" hasCustomPrompt="1"/>
          </p:nvPr>
        </p:nvSpPr>
        <p:spPr>
          <a:xfrm>
            <a:off x="4281523" y="2596602"/>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0" name="Text Placeholder 64">
            <a:extLst>
              <a:ext uri="{FF2B5EF4-FFF2-40B4-BE49-F238E27FC236}">
                <a16:creationId xmlns:a16="http://schemas.microsoft.com/office/drawing/2014/main" id="{BF485BBE-3218-5331-A1DA-E3592EB569B4}"/>
              </a:ext>
            </a:extLst>
          </p:cNvPr>
          <p:cNvSpPr>
            <a:spLocks noGrp="1"/>
          </p:cNvSpPr>
          <p:nvPr>
            <p:ph type="body" sz="quarter" idx="19"/>
          </p:nvPr>
        </p:nvSpPr>
        <p:spPr>
          <a:xfrm>
            <a:off x="5653629"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9" name="Text Placeholder 64">
            <a:extLst>
              <a:ext uri="{FF2B5EF4-FFF2-40B4-BE49-F238E27FC236}">
                <a16:creationId xmlns:a16="http://schemas.microsoft.com/office/drawing/2014/main" id="{A367A078-BA4C-367D-F98B-4C1F60237975}"/>
              </a:ext>
            </a:extLst>
          </p:cNvPr>
          <p:cNvSpPr>
            <a:spLocks noGrp="1"/>
          </p:cNvSpPr>
          <p:nvPr>
            <p:ph type="body" sz="quarter" idx="18"/>
          </p:nvPr>
        </p:nvSpPr>
        <p:spPr>
          <a:xfrm>
            <a:off x="5653629"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0" name="Picture Placeholder 56">
            <a:extLst>
              <a:ext uri="{FF2B5EF4-FFF2-40B4-BE49-F238E27FC236}">
                <a16:creationId xmlns:a16="http://schemas.microsoft.com/office/drawing/2014/main" id="{4C559552-6002-B35F-6368-1CF23942B91C}"/>
              </a:ext>
            </a:extLst>
          </p:cNvPr>
          <p:cNvSpPr>
            <a:spLocks noGrp="1"/>
          </p:cNvSpPr>
          <p:nvPr>
            <p:ph type="pic" sz="quarter" idx="12" hasCustomPrompt="1"/>
          </p:nvPr>
        </p:nvSpPr>
        <p:spPr>
          <a:xfrm>
            <a:off x="8140601" y="2596602"/>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1" name="Text Placeholder 64">
            <a:extLst>
              <a:ext uri="{FF2B5EF4-FFF2-40B4-BE49-F238E27FC236}">
                <a16:creationId xmlns:a16="http://schemas.microsoft.com/office/drawing/2014/main" id="{F9F8A733-C1C2-6ED8-0D57-E5136CAD0FEA}"/>
              </a:ext>
            </a:extLst>
          </p:cNvPr>
          <p:cNvSpPr>
            <a:spLocks noGrp="1"/>
          </p:cNvSpPr>
          <p:nvPr>
            <p:ph type="body" sz="quarter" idx="21"/>
          </p:nvPr>
        </p:nvSpPr>
        <p:spPr>
          <a:xfrm>
            <a:off x="9515329"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1" name="Text Placeholder 64">
            <a:extLst>
              <a:ext uri="{FF2B5EF4-FFF2-40B4-BE49-F238E27FC236}">
                <a16:creationId xmlns:a16="http://schemas.microsoft.com/office/drawing/2014/main" id="{D2005A24-7719-A485-DB69-F8BD3CA78BED}"/>
              </a:ext>
            </a:extLst>
          </p:cNvPr>
          <p:cNvSpPr>
            <a:spLocks noGrp="1"/>
          </p:cNvSpPr>
          <p:nvPr>
            <p:ph type="body" sz="quarter" idx="20"/>
          </p:nvPr>
        </p:nvSpPr>
        <p:spPr>
          <a:xfrm>
            <a:off x="9515329"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1" name="Picture Placeholder 56">
            <a:extLst>
              <a:ext uri="{FF2B5EF4-FFF2-40B4-BE49-F238E27FC236}">
                <a16:creationId xmlns:a16="http://schemas.microsoft.com/office/drawing/2014/main" id="{2072E402-4912-F028-46C8-1CAC74407414}"/>
              </a:ext>
            </a:extLst>
          </p:cNvPr>
          <p:cNvSpPr>
            <a:spLocks noGrp="1"/>
          </p:cNvSpPr>
          <p:nvPr>
            <p:ph type="pic" sz="quarter" idx="13" hasCustomPrompt="1"/>
          </p:nvPr>
        </p:nvSpPr>
        <p:spPr>
          <a:xfrm>
            <a:off x="476689" y="4681124"/>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2" name="Text Placeholder 64">
            <a:extLst>
              <a:ext uri="{FF2B5EF4-FFF2-40B4-BE49-F238E27FC236}">
                <a16:creationId xmlns:a16="http://schemas.microsoft.com/office/drawing/2014/main" id="{D98EAFC6-56BF-AC8F-6CEA-8711AB445C6F}"/>
              </a:ext>
            </a:extLst>
          </p:cNvPr>
          <p:cNvSpPr>
            <a:spLocks noGrp="1"/>
          </p:cNvSpPr>
          <p:nvPr>
            <p:ph type="body" sz="quarter" idx="23"/>
          </p:nvPr>
        </p:nvSpPr>
        <p:spPr>
          <a:xfrm>
            <a:off x="1840733"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3" name="Text Placeholder 64">
            <a:extLst>
              <a:ext uri="{FF2B5EF4-FFF2-40B4-BE49-F238E27FC236}">
                <a16:creationId xmlns:a16="http://schemas.microsoft.com/office/drawing/2014/main" id="{36A54E77-8071-0406-6219-53BAE005E0EB}"/>
              </a:ext>
            </a:extLst>
          </p:cNvPr>
          <p:cNvSpPr>
            <a:spLocks noGrp="1"/>
          </p:cNvSpPr>
          <p:nvPr>
            <p:ph type="body" sz="quarter" idx="22"/>
          </p:nvPr>
        </p:nvSpPr>
        <p:spPr>
          <a:xfrm>
            <a:off x="1840733"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2" name="Picture Placeholder 56">
            <a:extLst>
              <a:ext uri="{FF2B5EF4-FFF2-40B4-BE49-F238E27FC236}">
                <a16:creationId xmlns:a16="http://schemas.microsoft.com/office/drawing/2014/main" id="{01F5FF07-74BC-8BC3-A58E-5F834D29B535}"/>
              </a:ext>
            </a:extLst>
          </p:cNvPr>
          <p:cNvSpPr>
            <a:spLocks noGrp="1"/>
          </p:cNvSpPr>
          <p:nvPr>
            <p:ph type="pic" sz="quarter" idx="14" hasCustomPrompt="1"/>
          </p:nvPr>
        </p:nvSpPr>
        <p:spPr>
          <a:xfrm>
            <a:off x="4281523" y="4681124"/>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3" name="Text Placeholder 64">
            <a:extLst>
              <a:ext uri="{FF2B5EF4-FFF2-40B4-BE49-F238E27FC236}">
                <a16:creationId xmlns:a16="http://schemas.microsoft.com/office/drawing/2014/main" id="{A458066B-9BBC-4CAC-994B-033C5058B25A}"/>
              </a:ext>
            </a:extLst>
          </p:cNvPr>
          <p:cNvSpPr>
            <a:spLocks noGrp="1"/>
          </p:cNvSpPr>
          <p:nvPr>
            <p:ph type="body" sz="quarter" idx="25"/>
          </p:nvPr>
        </p:nvSpPr>
        <p:spPr>
          <a:xfrm>
            <a:off x="5653629"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5" name="Text Placeholder 64">
            <a:extLst>
              <a:ext uri="{FF2B5EF4-FFF2-40B4-BE49-F238E27FC236}">
                <a16:creationId xmlns:a16="http://schemas.microsoft.com/office/drawing/2014/main" id="{E0998DCE-E162-41AD-CD85-ADA4CEB8255F}"/>
              </a:ext>
            </a:extLst>
          </p:cNvPr>
          <p:cNvSpPr>
            <a:spLocks noGrp="1"/>
          </p:cNvSpPr>
          <p:nvPr>
            <p:ph type="body" sz="quarter" idx="24"/>
          </p:nvPr>
        </p:nvSpPr>
        <p:spPr>
          <a:xfrm>
            <a:off x="5653629"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3" name="Picture Placeholder 56">
            <a:extLst>
              <a:ext uri="{FF2B5EF4-FFF2-40B4-BE49-F238E27FC236}">
                <a16:creationId xmlns:a16="http://schemas.microsoft.com/office/drawing/2014/main" id="{E1EF8070-AF44-140B-9899-DB78EFBAB3A9}"/>
              </a:ext>
            </a:extLst>
          </p:cNvPr>
          <p:cNvSpPr>
            <a:spLocks noGrp="1"/>
          </p:cNvSpPr>
          <p:nvPr>
            <p:ph type="pic" sz="quarter" idx="15" hasCustomPrompt="1"/>
          </p:nvPr>
        </p:nvSpPr>
        <p:spPr>
          <a:xfrm>
            <a:off x="8140601" y="4681124"/>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4" name="Text Placeholder 64">
            <a:extLst>
              <a:ext uri="{FF2B5EF4-FFF2-40B4-BE49-F238E27FC236}">
                <a16:creationId xmlns:a16="http://schemas.microsoft.com/office/drawing/2014/main" id="{4662EDCE-70FE-8FCE-2E11-93CBBC5EC849}"/>
              </a:ext>
            </a:extLst>
          </p:cNvPr>
          <p:cNvSpPr>
            <a:spLocks noGrp="1"/>
          </p:cNvSpPr>
          <p:nvPr>
            <p:ph type="body" sz="quarter" idx="27"/>
          </p:nvPr>
        </p:nvSpPr>
        <p:spPr>
          <a:xfrm>
            <a:off x="9515329"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7" name="Text Placeholder 64">
            <a:extLst>
              <a:ext uri="{FF2B5EF4-FFF2-40B4-BE49-F238E27FC236}">
                <a16:creationId xmlns:a16="http://schemas.microsoft.com/office/drawing/2014/main" id="{D975B5FA-4232-E6AB-9338-FB1E7B8086E6}"/>
              </a:ext>
            </a:extLst>
          </p:cNvPr>
          <p:cNvSpPr>
            <a:spLocks noGrp="1"/>
          </p:cNvSpPr>
          <p:nvPr>
            <p:ph type="body" sz="quarter" idx="26"/>
          </p:nvPr>
        </p:nvSpPr>
        <p:spPr>
          <a:xfrm>
            <a:off x="9515329"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cxnSp>
        <p:nvCxnSpPr>
          <p:cNvPr id="42" name="Straight Connector 41">
            <a:extLst>
              <a:ext uri="{FF2B5EF4-FFF2-40B4-BE49-F238E27FC236}">
                <a16:creationId xmlns:a16="http://schemas.microsoft.com/office/drawing/2014/main" id="{A0E17AE6-245A-C232-CD9E-2B2F6CDD5A18}"/>
              </a:ext>
              <a:ext uri="{C183D7F6-B498-43B3-948B-1728B52AA6E4}">
                <adec:decorative xmlns:adec="http://schemas.microsoft.com/office/drawing/2017/decorative" val="1"/>
              </a:ext>
            </a:extLst>
          </p:cNvPr>
          <p:cNvCxnSpPr/>
          <p:nvPr userDrawn="1"/>
        </p:nvCxnSpPr>
        <p:spPr>
          <a:xfrm>
            <a:off x="468249"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5C0E5FE-B2FF-2FC1-0DCD-3A24E4461702}"/>
              </a:ext>
              <a:ext uri="{C183D7F6-B498-43B3-948B-1728B52AA6E4}">
                <adec:decorative xmlns:adec="http://schemas.microsoft.com/office/drawing/2017/decorative" val="1"/>
              </a:ext>
            </a:extLst>
          </p:cNvPr>
          <p:cNvCxnSpPr/>
          <p:nvPr userDrawn="1"/>
        </p:nvCxnSpPr>
        <p:spPr>
          <a:xfrm>
            <a:off x="4281145"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BCE957-963C-CC4F-D69B-5ABD71113624}"/>
              </a:ext>
              <a:ext uri="{C183D7F6-B498-43B3-948B-1728B52AA6E4}">
                <adec:decorative xmlns:adec="http://schemas.microsoft.com/office/drawing/2017/decorative" val="1"/>
              </a:ext>
            </a:extLst>
          </p:cNvPr>
          <p:cNvCxnSpPr/>
          <p:nvPr userDrawn="1"/>
        </p:nvCxnSpPr>
        <p:spPr>
          <a:xfrm>
            <a:off x="8142845"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0BC7F83-82B8-CE14-4E8B-4C1E1F21B6C0}"/>
              </a:ext>
              <a:ext uri="{C183D7F6-B498-43B3-948B-1728B52AA6E4}">
                <adec:decorative xmlns:adec="http://schemas.microsoft.com/office/drawing/2017/decorative" val="1"/>
              </a:ext>
            </a:extLst>
          </p:cNvPr>
          <p:cNvCxnSpPr/>
          <p:nvPr userDrawn="1"/>
        </p:nvCxnSpPr>
        <p:spPr>
          <a:xfrm>
            <a:off x="468249"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96B2DBA-105B-504C-81C8-02F461F94E69}"/>
              </a:ext>
              <a:ext uri="{C183D7F6-B498-43B3-948B-1728B52AA6E4}">
                <adec:decorative xmlns:adec="http://schemas.microsoft.com/office/drawing/2017/decorative" val="1"/>
              </a:ext>
            </a:extLst>
          </p:cNvPr>
          <p:cNvCxnSpPr/>
          <p:nvPr userDrawn="1"/>
        </p:nvCxnSpPr>
        <p:spPr>
          <a:xfrm>
            <a:off x="4281145"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FD692E-4224-2BD7-6C98-6C8FB7530DCD}"/>
              </a:ext>
              <a:ext uri="{C183D7F6-B498-43B3-948B-1728B52AA6E4}">
                <adec:decorative xmlns:adec="http://schemas.microsoft.com/office/drawing/2017/decorative" val="1"/>
              </a:ext>
            </a:extLst>
          </p:cNvPr>
          <p:cNvCxnSpPr/>
          <p:nvPr userDrawn="1"/>
        </p:nvCxnSpPr>
        <p:spPr>
          <a:xfrm>
            <a:off x="8142845"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Kuva 2">
            <a:extLst>
              <a:ext uri="{FF2B5EF4-FFF2-40B4-BE49-F238E27FC236}">
                <a16:creationId xmlns:a16="http://schemas.microsoft.com/office/drawing/2014/main" id="{97BE3F02-DCD8-088C-C2BA-9207F68D2313}"/>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4" name="Graphic 3">
            <a:extLst>
              <a:ext uri="{FF2B5EF4-FFF2-40B4-BE49-F238E27FC236}">
                <a16:creationId xmlns:a16="http://schemas.microsoft.com/office/drawing/2014/main" id="{13A34EB7-F295-93D3-DEBC-BF491EEE5218}"/>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4674361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8 sisältökohdett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49C5E2-1305-ED3A-48DB-0D8CE82A6CE8}"/>
              </a:ext>
            </a:extLst>
          </p:cNvPr>
          <p:cNvSpPr>
            <a:spLocks noGrp="1"/>
          </p:cNvSpPr>
          <p:nvPr>
            <p:ph type="title"/>
          </p:nvPr>
        </p:nvSpPr>
        <p:spPr>
          <a:xfrm>
            <a:off x="457098" y="851399"/>
            <a:ext cx="10260000" cy="1325563"/>
          </a:xfrm>
        </p:spPr>
        <p:txBody>
          <a:bodyPr>
            <a:normAutofit/>
          </a:bodyPr>
          <a:lstStyle>
            <a:lvl1pPr>
              <a:defRPr sz="3200"/>
            </a:lvl1pPr>
          </a:lstStyle>
          <a:p>
            <a:r>
              <a:rPr lang="en-US"/>
              <a:t>Click to edit Master title style</a:t>
            </a:r>
            <a:endParaRPr lang="fi-FI"/>
          </a:p>
        </p:txBody>
      </p:sp>
      <p:sp>
        <p:nvSpPr>
          <p:cNvPr id="89" name="Text Placeholder 64">
            <a:extLst>
              <a:ext uri="{FF2B5EF4-FFF2-40B4-BE49-F238E27FC236}">
                <a16:creationId xmlns:a16="http://schemas.microsoft.com/office/drawing/2014/main" id="{BD46FC81-AB58-C609-62EE-C4561E274495}"/>
              </a:ext>
            </a:extLst>
          </p:cNvPr>
          <p:cNvSpPr>
            <a:spLocks noGrp="1"/>
          </p:cNvSpPr>
          <p:nvPr>
            <p:ph type="body" sz="quarter" idx="17"/>
          </p:nvPr>
        </p:nvSpPr>
        <p:spPr>
          <a:xfrm>
            <a:off x="468249"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7" name="Text Placeholder 64">
            <a:extLst>
              <a:ext uri="{FF2B5EF4-FFF2-40B4-BE49-F238E27FC236}">
                <a16:creationId xmlns:a16="http://schemas.microsoft.com/office/drawing/2014/main" id="{FCDAF4DD-3993-D951-6297-AA197DA83246}"/>
              </a:ext>
            </a:extLst>
          </p:cNvPr>
          <p:cNvSpPr>
            <a:spLocks noGrp="1"/>
          </p:cNvSpPr>
          <p:nvPr>
            <p:ph type="body" sz="quarter" idx="16"/>
          </p:nvPr>
        </p:nvSpPr>
        <p:spPr>
          <a:xfrm>
            <a:off x="468249"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0" name="Text Placeholder 64">
            <a:extLst>
              <a:ext uri="{FF2B5EF4-FFF2-40B4-BE49-F238E27FC236}">
                <a16:creationId xmlns:a16="http://schemas.microsoft.com/office/drawing/2014/main" id="{BF485BBE-3218-5331-A1DA-E3592EB569B4}"/>
              </a:ext>
            </a:extLst>
          </p:cNvPr>
          <p:cNvSpPr>
            <a:spLocks noGrp="1"/>
          </p:cNvSpPr>
          <p:nvPr>
            <p:ph type="body" sz="quarter" idx="19"/>
          </p:nvPr>
        </p:nvSpPr>
        <p:spPr>
          <a:xfrm>
            <a:off x="3382466"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9" name="Text Placeholder 64">
            <a:extLst>
              <a:ext uri="{FF2B5EF4-FFF2-40B4-BE49-F238E27FC236}">
                <a16:creationId xmlns:a16="http://schemas.microsoft.com/office/drawing/2014/main" id="{A367A078-BA4C-367D-F98B-4C1F60237975}"/>
              </a:ext>
            </a:extLst>
          </p:cNvPr>
          <p:cNvSpPr>
            <a:spLocks noGrp="1"/>
          </p:cNvSpPr>
          <p:nvPr>
            <p:ph type="body" sz="quarter" idx="18"/>
          </p:nvPr>
        </p:nvSpPr>
        <p:spPr>
          <a:xfrm>
            <a:off x="3382466"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1" name="Text Placeholder 64">
            <a:extLst>
              <a:ext uri="{FF2B5EF4-FFF2-40B4-BE49-F238E27FC236}">
                <a16:creationId xmlns:a16="http://schemas.microsoft.com/office/drawing/2014/main" id="{F9F8A733-C1C2-6ED8-0D57-E5136CAD0FEA}"/>
              </a:ext>
            </a:extLst>
          </p:cNvPr>
          <p:cNvSpPr>
            <a:spLocks noGrp="1"/>
          </p:cNvSpPr>
          <p:nvPr>
            <p:ph type="body" sz="quarter" idx="21"/>
          </p:nvPr>
        </p:nvSpPr>
        <p:spPr>
          <a:xfrm>
            <a:off x="6296684"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1" name="Text Placeholder 64">
            <a:extLst>
              <a:ext uri="{FF2B5EF4-FFF2-40B4-BE49-F238E27FC236}">
                <a16:creationId xmlns:a16="http://schemas.microsoft.com/office/drawing/2014/main" id="{D2005A24-7719-A485-DB69-F8BD3CA78BED}"/>
              </a:ext>
            </a:extLst>
          </p:cNvPr>
          <p:cNvSpPr>
            <a:spLocks noGrp="1"/>
          </p:cNvSpPr>
          <p:nvPr>
            <p:ph type="body" sz="quarter" idx="20"/>
          </p:nvPr>
        </p:nvSpPr>
        <p:spPr>
          <a:xfrm>
            <a:off x="6296684"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1" name="Text Placeholder 64">
            <a:extLst>
              <a:ext uri="{FF2B5EF4-FFF2-40B4-BE49-F238E27FC236}">
                <a16:creationId xmlns:a16="http://schemas.microsoft.com/office/drawing/2014/main" id="{5C67A292-7B48-0E0D-F8AF-7CD853D4BB72}"/>
              </a:ext>
            </a:extLst>
          </p:cNvPr>
          <p:cNvSpPr>
            <a:spLocks noGrp="1"/>
          </p:cNvSpPr>
          <p:nvPr>
            <p:ph type="body" sz="quarter" idx="31"/>
          </p:nvPr>
        </p:nvSpPr>
        <p:spPr>
          <a:xfrm>
            <a:off x="9185780"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19" name="Text Placeholder 64">
            <a:extLst>
              <a:ext uri="{FF2B5EF4-FFF2-40B4-BE49-F238E27FC236}">
                <a16:creationId xmlns:a16="http://schemas.microsoft.com/office/drawing/2014/main" id="{60A927E9-6FD3-9439-610F-DF45562F0330}"/>
              </a:ext>
            </a:extLst>
          </p:cNvPr>
          <p:cNvSpPr>
            <a:spLocks noGrp="1"/>
          </p:cNvSpPr>
          <p:nvPr>
            <p:ph type="body" sz="quarter" idx="29"/>
          </p:nvPr>
        </p:nvSpPr>
        <p:spPr>
          <a:xfrm>
            <a:off x="9185780"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2" name="Text Placeholder 64">
            <a:extLst>
              <a:ext uri="{FF2B5EF4-FFF2-40B4-BE49-F238E27FC236}">
                <a16:creationId xmlns:a16="http://schemas.microsoft.com/office/drawing/2014/main" id="{D98EAFC6-56BF-AC8F-6CEA-8711AB445C6F}"/>
              </a:ext>
            </a:extLst>
          </p:cNvPr>
          <p:cNvSpPr>
            <a:spLocks noGrp="1"/>
          </p:cNvSpPr>
          <p:nvPr>
            <p:ph type="body" sz="quarter" idx="23"/>
          </p:nvPr>
        </p:nvSpPr>
        <p:spPr>
          <a:xfrm>
            <a:off x="468249"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3" name="Text Placeholder 64">
            <a:extLst>
              <a:ext uri="{FF2B5EF4-FFF2-40B4-BE49-F238E27FC236}">
                <a16:creationId xmlns:a16="http://schemas.microsoft.com/office/drawing/2014/main" id="{36A54E77-8071-0406-6219-53BAE005E0EB}"/>
              </a:ext>
            </a:extLst>
          </p:cNvPr>
          <p:cNvSpPr>
            <a:spLocks noGrp="1"/>
          </p:cNvSpPr>
          <p:nvPr>
            <p:ph type="body" sz="quarter" idx="22"/>
          </p:nvPr>
        </p:nvSpPr>
        <p:spPr>
          <a:xfrm>
            <a:off x="468249"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3" name="Text Placeholder 64">
            <a:extLst>
              <a:ext uri="{FF2B5EF4-FFF2-40B4-BE49-F238E27FC236}">
                <a16:creationId xmlns:a16="http://schemas.microsoft.com/office/drawing/2014/main" id="{A458066B-9BBC-4CAC-994B-033C5058B25A}"/>
              </a:ext>
            </a:extLst>
          </p:cNvPr>
          <p:cNvSpPr>
            <a:spLocks noGrp="1"/>
          </p:cNvSpPr>
          <p:nvPr>
            <p:ph type="body" sz="quarter" idx="25"/>
          </p:nvPr>
        </p:nvSpPr>
        <p:spPr>
          <a:xfrm>
            <a:off x="3382466"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5" name="Text Placeholder 64">
            <a:extLst>
              <a:ext uri="{FF2B5EF4-FFF2-40B4-BE49-F238E27FC236}">
                <a16:creationId xmlns:a16="http://schemas.microsoft.com/office/drawing/2014/main" id="{E0998DCE-E162-41AD-CD85-ADA4CEB8255F}"/>
              </a:ext>
            </a:extLst>
          </p:cNvPr>
          <p:cNvSpPr>
            <a:spLocks noGrp="1"/>
          </p:cNvSpPr>
          <p:nvPr>
            <p:ph type="body" sz="quarter" idx="24"/>
          </p:nvPr>
        </p:nvSpPr>
        <p:spPr>
          <a:xfrm>
            <a:off x="3382466"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4" name="Text Placeholder 64">
            <a:extLst>
              <a:ext uri="{FF2B5EF4-FFF2-40B4-BE49-F238E27FC236}">
                <a16:creationId xmlns:a16="http://schemas.microsoft.com/office/drawing/2014/main" id="{4662EDCE-70FE-8FCE-2E11-93CBBC5EC849}"/>
              </a:ext>
            </a:extLst>
          </p:cNvPr>
          <p:cNvSpPr>
            <a:spLocks noGrp="1"/>
          </p:cNvSpPr>
          <p:nvPr>
            <p:ph type="body" sz="quarter" idx="27"/>
          </p:nvPr>
        </p:nvSpPr>
        <p:spPr>
          <a:xfrm>
            <a:off x="6296684"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7" name="Text Placeholder 64">
            <a:extLst>
              <a:ext uri="{FF2B5EF4-FFF2-40B4-BE49-F238E27FC236}">
                <a16:creationId xmlns:a16="http://schemas.microsoft.com/office/drawing/2014/main" id="{D975B5FA-4232-E6AB-9338-FB1E7B8086E6}"/>
              </a:ext>
            </a:extLst>
          </p:cNvPr>
          <p:cNvSpPr>
            <a:spLocks noGrp="1"/>
          </p:cNvSpPr>
          <p:nvPr>
            <p:ph type="body" sz="quarter" idx="26"/>
          </p:nvPr>
        </p:nvSpPr>
        <p:spPr>
          <a:xfrm>
            <a:off x="6296684"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Text Placeholder 64">
            <a:extLst>
              <a:ext uri="{FF2B5EF4-FFF2-40B4-BE49-F238E27FC236}">
                <a16:creationId xmlns:a16="http://schemas.microsoft.com/office/drawing/2014/main" id="{9A6E38EB-80EB-DA8B-2B12-29CEEE7ABB4A}"/>
              </a:ext>
            </a:extLst>
          </p:cNvPr>
          <p:cNvSpPr>
            <a:spLocks noGrp="1"/>
          </p:cNvSpPr>
          <p:nvPr>
            <p:ph type="body" sz="quarter" idx="32"/>
          </p:nvPr>
        </p:nvSpPr>
        <p:spPr>
          <a:xfrm>
            <a:off x="9185780"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20" name="Text Placeholder 64">
            <a:extLst>
              <a:ext uri="{FF2B5EF4-FFF2-40B4-BE49-F238E27FC236}">
                <a16:creationId xmlns:a16="http://schemas.microsoft.com/office/drawing/2014/main" id="{23707BA2-F3CE-A56C-0905-989D7DECCA9A}"/>
              </a:ext>
            </a:extLst>
          </p:cNvPr>
          <p:cNvSpPr>
            <a:spLocks noGrp="1"/>
          </p:cNvSpPr>
          <p:nvPr>
            <p:ph type="body" sz="quarter" idx="30"/>
          </p:nvPr>
        </p:nvSpPr>
        <p:spPr>
          <a:xfrm>
            <a:off x="9185780"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cxnSp>
        <p:nvCxnSpPr>
          <p:cNvPr id="42" name="Straight Connector 41">
            <a:extLst>
              <a:ext uri="{FF2B5EF4-FFF2-40B4-BE49-F238E27FC236}">
                <a16:creationId xmlns:a16="http://schemas.microsoft.com/office/drawing/2014/main" id="{A0E17AE6-245A-C232-CD9E-2B2F6CDD5A18}"/>
              </a:ext>
            </a:extLst>
          </p:cNvPr>
          <p:cNvCxnSpPr>
            <a:cxnSpLocks/>
          </p:cNvCxnSpPr>
          <p:nvPr userDrawn="1"/>
        </p:nvCxnSpPr>
        <p:spPr>
          <a:xfrm>
            <a:off x="468249"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5C0E5FE-B2FF-2FC1-0DCD-3A24E4461702}"/>
              </a:ext>
            </a:extLst>
          </p:cNvPr>
          <p:cNvCxnSpPr>
            <a:cxnSpLocks/>
          </p:cNvCxnSpPr>
          <p:nvPr userDrawn="1"/>
        </p:nvCxnSpPr>
        <p:spPr>
          <a:xfrm>
            <a:off x="3382466"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BCE957-963C-CC4F-D69B-5ABD71113624}"/>
              </a:ext>
            </a:extLst>
          </p:cNvPr>
          <p:cNvCxnSpPr>
            <a:cxnSpLocks/>
          </p:cNvCxnSpPr>
          <p:nvPr userDrawn="1"/>
        </p:nvCxnSpPr>
        <p:spPr>
          <a:xfrm>
            <a:off x="6296684"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0BC7F83-82B8-CE14-4E8B-4C1E1F21B6C0}"/>
              </a:ext>
            </a:extLst>
          </p:cNvPr>
          <p:cNvCxnSpPr>
            <a:cxnSpLocks/>
          </p:cNvCxnSpPr>
          <p:nvPr userDrawn="1"/>
        </p:nvCxnSpPr>
        <p:spPr>
          <a:xfrm>
            <a:off x="468249"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96B2DBA-105B-504C-81C8-02F461F94E69}"/>
              </a:ext>
            </a:extLst>
          </p:cNvPr>
          <p:cNvCxnSpPr>
            <a:cxnSpLocks/>
          </p:cNvCxnSpPr>
          <p:nvPr userDrawn="1"/>
        </p:nvCxnSpPr>
        <p:spPr>
          <a:xfrm>
            <a:off x="3382466"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FD692E-4224-2BD7-6C98-6C8FB7530DCD}"/>
              </a:ext>
            </a:extLst>
          </p:cNvPr>
          <p:cNvCxnSpPr>
            <a:cxnSpLocks/>
          </p:cNvCxnSpPr>
          <p:nvPr userDrawn="1"/>
        </p:nvCxnSpPr>
        <p:spPr>
          <a:xfrm>
            <a:off x="6296684"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22ED5C9-D86C-723F-C3A6-9D618CEE4D67}"/>
              </a:ext>
            </a:extLst>
          </p:cNvPr>
          <p:cNvCxnSpPr>
            <a:cxnSpLocks/>
          </p:cNvCxnSpPr>
          <p:nvPr userDrawn="1"/>
        </p:nvCxnSpPr>
        <p:spPr>
          <a:xfrm>
            <a:off x="9185780"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743C1B-6936-40A9-8EC9-D5013E63AC48}"/>
              </a:ext>
            </a:extLst>
          </p:cNvPr>
          <p:cNvCxnSpPr>
            <a:cxnSpLocks/>
          </p:cNvCxnSpPr>
          <p:nvPr userDrawn="1"/>
        </p:nvCxnSpPr>
        <p:spPr>
          <a:xfrm>
            <a:off x="9185780"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Kuva 2">
            <a:extLst>
              <a:ext uri="{FF2B5EF4-FFF2-40B4-BE49-F238E27FC236}">
                <a16:creationId xmlns:a16="http://schemas.microsoft.com/office/drawing/2014/main" id="{CAEE1E91-AF73-F5C9-6FE0-059EDD7E12F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4" name="Graphic 3">
            <a:extLst>
              <a:ext uri="{FF2B5EF4-FFF2-40B4-BE49-F238E27FC236}">
                <a16:creationId xmlns:a16="http://schemas.microsoft.com/office/drawing/2014/main" id="{FF135098-27EF-82A5-59C8-F7DCA059C3BF}"/>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2572205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Kaksi palstaa vertailu">
    <p:spTree>
      <p:nvGrpSpPr>
        <p:cNvPr id="1" name=""/>
        <p:cNvGrpSpPr/>
        <p:nvPr/>
      </p:nvGrpSpPr>
      <p:grpSpPr>
        <a:xfrm>
          <a:off x="0" y="0"/>
          <a:ext cx="0" cy="0"/>
          <a:chOff x="0" y="0"/>
          <a:chExt cx="0" cy="0"/>
        </a:xfrm>
      </p:grpSpPr>
      <p:sp>
        <p:nvSpPr>
          <p:cNvPr id="2" name="Otsikko 1"/>
          <p:cNvSpPr>
            <a:spLocks noGrp="1"/>
          </p:cNvSpPr>
          <p:nvPr>
            <p:ph type="title"/>
          </p:nvPr>
        </p:nvSpPr>
        <p:spPr>
          <a:xfrm>
            <a:off x="966000" y="800590"/>
            <a:ext cx="10260000" cy="1325563"/>
          </a:xfrm>
        </p:spPr>
        <p:txBody>
          <a:bodyPr/>
          <a:lstStyle/>
          <a:p>
            <a:r>
              <a:rPr lang="en-US"/>
              <a:t>Click to edit Master title style</a:t>
            </a:r>
            <a:endParaRPr lang="fi-FI"/>
          </a:p>
        </p:txBody>
      </p:sp>
      <p:sp>
        <p:nvSpPr>
          <p:cNvPr id="3" name="Tekstin paikkamerkki 2"/>
          <p:cNvSpPr>
            <a:spLocks noGrp="1"/>
          </p:cNvSpPr>
          <p:nvPr>
            <p:ph type="body" idx="1"/>
          </p:nvPr>
        </p:nvSpPr>
        <p:spPr>
          <a:xfrm>
            <a:off x="966001" y="2237504"/>
            <a:ext cx="5040000" cy="746107"/>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Sisällön paikkamerkki 3"/>
          <p:cNvSpPr>
            <a:spLocks noGrp="1"/>
          </p:cNvSpPr>
          <p:nvPr>
            <p:ph sz="half" idx="2"/>
          </p:nvPr>
        </p:nvSpPr>
        <p:spPr>
          <a:xfrm>
            <a:off x="966000" y="2983612"/>
            <a:ext cx="5040000" cy="3497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kstin paikkamerkki 4"/>
          <p:cNvSpPr>
            <a:spLocks noGrp="1"/>
          </p:cNvSpPr>
          <p:nvPr>
            <p:ph type="body" sz="quarter" idx="3"/>
          </p:nvPr>
        </p:nvSpPr>
        <p:spPr>
          <a:xfrm>
            <a:off x="6185999" y="2237504"/>
            <a:ext cx="5040001" cy="746107"/>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isällön paikkamerkki 5"/>
          <p:cNvSpPr>
            <a:spLocks noGrp="1"/>
          </p:cNvSpPr>
          <p:nvPr>
            <p:ph sz="quarter" idx="4"/>
          </p:nvPr>
        </p:nvSpPr>
        <p:spPr>
          <a:xfrm>
            <a:off x="6186000" y="2983612"/>
            <a:ext cx="5040000" cy="3497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9" name="Kuva 2">
            <a:extLst>
              <a:ext uri="{FF2B5EF4-FFF2-40B4-BE49-F238E27FC236}">
                <a16:creationId xmlns:a16="http://schemas.microsoft.com/office/drawing/2014/main" id="{9D4C1202-C930-66A2-D001-9AC8843BC985}"/>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10" name="Graphic 9">
            <a:extLst>
              <a:ext uri="{FF2B5EF4-FFF2-40B4-BE49-F238E27FC236}">
                <a16:creationId xmlns:a16="http://schemas.microsoft.com/office/drawing/2014/main" id="{B49AD6C0-6B9D-2EB6-EA3E-BEB25A8F521B}"/>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37978745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ain otsikko">
    <p:spTree>
      <p:nvGrpSpPr>
        <p:cNvPr id="1" name=""/>
        <p:cNvGrpSpPr/>
        <p:nvPr/>
      </p:nvGrpSpPr>
      <p:grpSpPr>
        <a:xfrm>
          <a:off x="0" y="0"/>
          <a:ext cx="0" cy="0"/>
          <a:chOff x="0" y="0"/>
          <a:chExt cx="0" cy="0"/>
        </a:xfrm>
      </p:grpSpPr>
      <p:sp>
        <p:nvSpPr>
          <p:cNvPr id="4" name="Otsikko 1">
            <a:extLst>
              <a:ext uri="{FF2B5EF4-FFF2-40B4-BE49-F238E27FC236}">
                <a16:creationId xmlns:a16="http://schemas.microsoft.com/office/drawing/2014/main" id="{E404C41B-F652-5501-D363-75ED64B2FBF9}"/>
              </a:ext>
            </a:extLst>
          </p:cNvPr>
          <p:cNvSpPr>
            <a:spLocks noGrp="1"/>
          </p:cNvSpPr>
          <p:nvPr>
            <p:ph type="title"/>
          </p:nvPr>
        </p:nvSpPr>
        <p:spPr>
          <a:xfrm>
            <a:off x="966000" y="800590"/>
            <a:ext cx="10260000" cy="1325563"/>
          </a:xfrm>
        </p:spPr>
        <p:txBody>
          <a:bodyPr/>
          <a:lstStyle/>
          <a:p>
            <a:r>
              <a:rPr lang="en-US"/>
              <a:t>Click to edit Master title style</a:t>
            </a:r>
            <a:endParaRPr lang="fi-FI"/>
          </a:p>
        </p:txBody>
      </p:sp>
      <p:pic>
        <p:nvPicPr>
          <p:cNvPr id="5" name="Kuva 2">
            <a:extLst>
              <a:ext uri="{FF2B5EF4-FFF2-40B4-BE49-F238E27FC236}">
                <a16:creationId xmlns:a16="http://schemas.microsoft.com/office/drawing/2014/main" id="{401CA55A-DC83-E2BB-2309-49429EFB19F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D273EF49-34AF-BD8E-C061-5B8535E1F8FB}"/>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6550953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Tyhjä_Logo">
    <p:spTree>
      <p:nvGrpSpPr>
        <p:cNvPr id="1" name=""/>
        <p:cNvGrpSpPr/>
        <p:nvPr/>
      </p:nvGrpSpPr>
      <p:grpSpPr>
        <a:xfrm>
          <a:off x="0" y="0"/>
          <a:ext cx="0" cy="0"/>
          <a:chOff x="0" y="0"/>
          <a:chExt cx="0" cy="0"/>
        </a:xfrm>
      </p:grpSpPr>
      <p:pic>
        <p:nvPicPr>
          <p:cNvPr id="3" name="Kuva 2">
            <a:extLst>
              <a:ext uri="{FF2B5EF4-FFF2-40B4-BE49-F238E27FC236}">
                <a16:creationId xmlns:a16="http://schemas.microsoft.com/office/drawing/2014/main" id="{CF812838-3B22-B9F3-F524-7B9657645C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D20BEFBD-D682-425E-A061-D8C563935E17}"/>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41391081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0669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Yhteystiedo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6" name="Otsikko 1">
            <a:extLst>
              <a:ext uri="{FF2B5EF4-FFF2-40B4-BE49-F238E27FC236}">
                <a16:creationId xmlns:a16="http://schemas.microsoft.com/office/drawing/2014/main" id="{4D51EEF9-4139-D98B-086A-2E92E7107765}"/>
              </a:ext>
            </a:extLst>
          </p:cNvPr>
          <p:cNvSpPr>
            <a:spLocks noGrp="1"/>
          </p:cNvSpPr>
          <p:nvPr>
            <p:ph type="title" hasCustomPrompt="1"/>
          </p:nvPr>
        </p:nvSpPr>
        <p:spPr>
          <a:xfrm>
            <a:off x="583198" y="1335983"/>
            <a:ext cx="4674602" cy="1325563"/>
          </a:xfrm>
        </p:spPr>
        <p:txBody>
          <a:bodyPr>
            <a:normAutofit/>
          </a:bodyPr>
          <a:lstStyle>
            <a:lvl1pPr>
              <a:defRPr sz="4200"/>
            </a:lvl1pPr>
          </a:lstStyle>
          <a:p>
            <a:r>
              <a:rPr lang="en-GB" err="1"/>
              <a:t>Etunimi</a:t>
            </a:r>
            <a:br>
              <a:rPr lang="en-GB"/>
            </a:br>
            <a:r>
              <a:rPr lang="en-GB" err="1"/>
              <a:t>Sukunimi</a:t>
            </a:r>
            <a:endParaRPr lang="fi-FI"/>
          </a:p>
        </p:txBody>
      </p:sp>
      <p:pic>
        <p:nvPicPr>
          <p:cNvPr id="10" name="Picture Placeholder 42">
            <a:extLst>
              <a:ext uri="{FF2B5EF4-FFF2-40B4-BE49-F238E27FC236}">
                <a16:creationId xmlns:a16="http://schemas.microsoft.com/office/drawing/2014/main" id="{950FD6E4-B711-2DD7-1747-356FC275F84C}"/>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3582" t="-9679" r="-25672" b="-17392"/>
          <a:stretch/>
        </p:blipFill>
        <p:spPr>
          <a:xfrm>
            <a:off x="618190" y="3079072"/>
            <a:ext cx="699855" cy="699855"/>
          </a:xfrm>
          <a:prstGeom prst="ellipse">
            <a:avLst/>
          </a:prstGeom>
        </p:spPr>
      </p:pic>
      <p:sp>
        <p:nvSpPr>
          <p:cNvPr id="19" name="Text Placeholder 17">
            <a:extLst>
              <a:ext uri="{FF2B5EF4-FFF2-40B4-BE49-F238E27FC236}">
                <a16:creationId xmlns:a16="http://schemas.microsoft.com/office/drawing/2014/main" id="{C2042E0B-FDD1-D508-4EF5-C6BEA278763D}"/>
              </a:ext>
            </a:extLst>
          </p:cNvPr>
          <p:cNvSpPr>
            <a:spLocks noGrp="1"/>
          </p:cNvSpPr>
          <p:nvPr>
            <p:ph type="body" sz="quarter" idx="15" hasCustomPrompt="1"/>
          </p:nvPr>
        </p:nvSpPr>
        <p:spPr>
          <a:xfrm>
            <a:off x="1543812" y="3195063"/>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a:solidFill>
                  <a:schemeClr val="tx1"/>
                </a:solidFill>
              </a:rPr>
              <a:t>Titteli, yksikkö</a:t>
            </a:r>
          </a:p>
        </p:txBody>
      </p:sp>
      <p:pic>
        <p:nvPicPr>
          <p:cNvPr id="12" name="Graphic 11">
            <a:extLst>
              <a:ext uri="{FF2B5EF4-FFF2-40B4-BE49-F238E27FC236}">
                <a16:creationId xmlns:a16="http://schemas.microsoft.com/office/drawing/2014/main" id="{86CBC45E-4DF3-FCDA-C72A-5F58E7F5277D}"/>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59570" y="4156676"/>
            <a:ext cx="417095" cy="319338"/>
          </a:xfrm>
          <a:prstGeom prst="rect">
            <a:avLst/>
          </a:prstGeom>
        </p:spPr>
      </p:pic>
      <p:sp>
        <p:nvSpPr>
          <p:cNvPr id="20" name="Text Placeholder 17">
            <a:extLst>
              <a:ext uri="{FF2B5EF4-FFF2-40B4-BE49-F238E27FC236}">
                <a16:creationId xmlns:a16="http://schemas.microsoft.com/office/drawing/2014/main" id="{22D9513F-ADBB-A534-E4F1-0554D739C1C6}"/>
              </a:ext>
            </a:extLst>
          </p:cNvPr>
          <p:cNvSpPr>
            <a:spLocks noGrp="1"/>
          </p:cNvSpPr>
          <p:nvPr>
            <p:ph type="body" sz="quarter" idx="16" hasCustomPrompt="1"/>
          </p:nvPr>
        </p:nvSpPr>
        <p:spPr>
          <a:xfrm>
            <a:off x="1543812" y="4047035"/>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err="1">
                <a:solidFill>
                  <a:schemeClr val="tx1"/>
                </a:solidFill>
              </a:rPr>
              <a:t>etunimi.sukunimi@hamk.fi</a:t>
            </a:r>
            <a:endParaRPr lang="fi-FI" sz="2400">
              <a:solidFill>
                <a:schemeClr val="tx1"/>
              </a:solidFill>
            </a:endParaRPr>
          </a:p>
        </p:txBody>
      </p:sp>
      <p:pic>
        <p:nvPicPr>
          <p:cNvPr id="13" name="Graphic 12">
            <a:extLst>
              <a:ext uri="{FF2B5EF4-FFF2-40B4-BE49-F238E27FC236}">
                <a16:creationId xmlns:a16="http://schemas.microsoft.com/office/drawing/2014/main" id="{5727CBC1-73DD-75CD-64A6-727CF910A1F3}"/>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08447" y="4928764"/>
            <a:ext cx="319338" cy="514852"/>
          </a:xfrm>
          <a:prstGeom prst="rect">
            <a:avLst/>
          </a:prstGeom>
        </p:spPr>
      </p:pic>
      <p:sp>
        <p:nvSpPr>
          <p:cNvPr id="21" name="Text Placeholder 17">
            <a:extLst>
              <a:ext uri="{FF2B5EF4-FFF2-40B4-BE49-F238E27FC236}">
                <a16:creationId xmlns:a16="http://schemas.microsoft.com/office/drawing/2014/main" id="{859D0CF4-CBAA-642E-2F5F-44BA42F940A6}"/>
              </a:ext>
            </a:extLst>
          </p:cNvPr>
          <p:cNvSpPr>
            <a:spLocks noGrp="1"/>
          </p:cNvSpPr>
          <p:nvPr>
            <p:ph type="body" sz="quarter" idx="17" hasCustomPrompt="1"/>
          </p:nvPr>
        </p:nvSpPr>
        <p:spPr>
          <a:xfrm>
            <a:off x="1543812" y="4927902"/>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a:solidFill>
                  <a:schemeClr val="tx1"/>
                </a:solidFill>
              </a:rPr>
              <a:t>+385 xx xxx xxxx</a:t>
            </a:r>
          </a:p>
        </p:txBody>
      </p:sp>
      <p:cxnSp>
        <p:nvCxnSpPr>
          <p:cNvPr id="3" name="Straight Connector 2">
            <a:extLst>
              <a:ext uri="{FF2B5EF4-FFF2-40B4-BE49-F238E27FC236}">
                <a16:creationId xmlns:a16="http://schemas.microsoft.com/office/drawing/2014/main" id="{8F6E4624-27A9-26E7-C68C-7553CBBD3CB5}"/>
              </a:ext>
            </a:extLst>
          </p:cNvPr>
          <p:cNvCxnSpPr/>
          <p:nvPr userDrawn="1"/>
        </p:nvCxnSpPr>
        <p:spPr>
          <a:xfrm>
            <a:off x="583198" y="3838720"/>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C6D2D814-57EE-4CC0-92A5-98B6C65A5F6A}"/>
              </a:ext>
            </a:extLst>
          </p:cNvPr>
          <p:cNvCxnSpPr/>
          <p:nvPr userDrawn="1"/>
        </p:nvCxnSpPr>
        <p:spPr>
          <a:xfrm>
            <a:off x="583198" y="2778456"/>
            <a:ext cx="4674602" cy="0"/>
          </a:xfrm>
          <a:prstGeom prst="line">
            <a:avLst/>
          </a:prstGeom>
          <a:ln w="317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236F88D-0FF6-E4C0-0E7C-8D9BC2A18086}"/>
              </a:ext>
            </a:extLst>
          </p:cNvPr>
          <p:cNvCxnSpPr/>
          <p:nvPr userDrawn="1"/>
        </p:nvCxnSpPr>
        <p:spPr>
          <a:xfrm>
            <a:off x="583198" y="4764409"/>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Kuva 2">
            <a:extLst>
              <a:ext uri="{FF2B5EF4-FFF2-40B4-BE49-F238E27FC236}">
                <a16:creationId xmlns:a16="http://schemas.microsoft.com/office/drawing/2014/main" id="{ADE7B526-2BAF-F310-0D37-BB3BF947DA7C}"/>
              </a:ext>
              <a:ext uri="{C183D7F6-B498-43B3-948B-1728B52AA6E4}">
                <adec:decorative xmlns:adec="http://schemas.microsoft.com/office/drawing/2017/decorative" val="1"/>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7F5939C3-1AF2-6770-EAC0-326B2FB9307E}"/>
              </a:ext>
              <a:ext uri="{C183D7F6-B498-43B3-948B-1728B52AA6E4}">
                <adec:decorative xmlns:adec="http://schemas.microsoft.com/office/drawing/2017/decorative" val="1"/>
              </a:ext>
            </a:extLst>
          </p:cNvPr>
          <p:cNvPicPr>
            <a:picLocks noChangeAspect="1"/>
          </p:cNvPicPr>
          <p:nvPr userDrawn="1"/>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982713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tsikkodi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ctrTitle"/>
          </p:nvPr>
        </p:nvSpPr>
        <p:spPr>
          <a:xfrm>
            <a:off x="626269" y="1041400"/>
            <a:ext cx="4631531" cy="2387600"/>
          </a:xfrm>
        </p:spPr>
        <p:txBody>
          <a:bodyPr anchor="b">
            <a:normAutofit/>
          </a:bodyPr>
          <a:lstStyle>
            <a:lvl1pPr algn="l">
              <a:defRPr sz="4800" b="0">
                <a:solidFill>
                  <a:schemeClr val="bg1"/>
                </a:solidFill>
              </a:defRPr>
            </a:lvl1pPr>
          </a:lstStyle>
          <a:p>
            <a:r>
              <a:rPr lang="en-US"/>
              <a:t>Click to edit Master title style</a:t>
            </a:r>
            <a:endParaRPr lang="fi-FI"/>
          </a:p>
        </p:txBody>
      </p:sp>
      <p:sp>
        <p:nvSpPr>
          <p:cNvPr id="3" name="Alaotsikko 2"/>
          <p:cNvSpPr>
            <a:spLocks noGrp="1"/>
          </p:cNvSpPr>
          <p:nvPr>
            <p:ph type="subTitle" idx="1"/>
          </p:nvPr>
        </p:nvSpPr>
        <p:spPr>
          <a:xfrm>
            <a:off x="626269" y="3521075"/>
            <a:ext cx="4631531" cy="2679284"/>
          </a:xfrm>
        </p:spPr>
        <p:txBody>
          <a:bodyPr>
            <a:normAutofit/>
          </a:bodyPr>
          <a:lstStyle>
            <a:lvl1pPr marL="0" indent="0" algn="l">
              <a:buNone/>
              <a:defRPr sz="21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pic>
        <p:nvPicPr>
          <p:cNvPr id="10" name="Kuva 2">
            <a:extLst>
              <a:ext uri="{FF2B5EF4-FFF2-40B4-BE49-F238E27FC236}">
                <a16:creationId xmlns:a16="http://schemas.microsoft.com/office/drawing/2014/main" id="{C7A61C57-8C1D-594C-6C98-E227E6C677C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9"/>
          </a:xfrm>
          <a:prstGeom prst="rect">
            <a:avLst/>
          </a:prstGeom>
        </p:spPr>
      </p:pic>
      <p:pic>
        <p:nvPicPr>
          <p:cNvPr id="11" name="Graphic 10">
            <a:extLst>
              <a:ext uri="{FF2B5EF4-FFF2-40B4-BE49-F238E27FC236}">
                <a16:creationId xmlns:a16="http://schemas.microsoft.com/office/drawing/2014/main" id="{87836E86-10FE-6934-DA58-9A322A76E41E}"/>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6200050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oppudia">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1"/>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tx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a:t>Click icon </a:t>
            </a:r>
            <a:br>
              <a:rPr lang="en-GB"/>
            </a:br>
            <a:r>
              <a:rPr lang="en-GB"/>
              <a:t>to add picture</a:t>
            </a:r>
            <a:endParaRPr lang="fi-FI"/>
          </a:p>
        </p:txBody>
      </p:sp>
      <p:sp>
        <p:nvSpPr>
          <p:cNvPr id="9" name="TextBox 8">
            <a:extLst>
              <a:ext uri="{FF2B5EF4-FFF2-40B4-BE49-F238E27FC236}">
                <a16:creationId xmlns:a16="http://schemas.microsoft.com/office/drawing/2014/main" id="{7E8E8849-D49E-A9FD-BA32-5D121D26FC3E}"/>
              </a:ext>
            </a:extLst>
          </p:cNvPr>
          <p:cNvSpPr txBox="1"/>
          <p:nvPr userDrawn="1"/>
        </p:nvSpPr>
        <p:spPr>
          <a:xfrm>
            <a:off x="626269" y="5230372"/>
            <a:ext cx="4631531" cy="100258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j-lt"/>
              </a:rPr>
              <a:t>Hämeen</a:t>
            </a:r>
            <a:r>
              <a:rPr lang="en-US" sz="2400">
                <a:solidFill>
                  <a:schemeClr val="tx1"/>
                </a:solidFill>
                <a:latin typeface="+mj-lt"/>
              </a:rPr>
              <a:t> </a:t>
            </a:r>
            <a:r>
              <a:rPr lang="en-US" sz="2400" err="1">
                <a:solidFill>
                  <a:schemeClr val="tx1"/>
                </a:solidFill>
                <a:latin typeface="+mj-lt"/>
              </a:rPr>
              <a:t>ammattikorkeakoulu</a:t>
            </a:r>
            <a:endParaRPr lang="en-US" sz="2400">
              <a:solidFill>
                <a:schemeClr val="tx1"/>
              </a:solidFill>
              <a:latin typeface="+mj-lt"/>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n-lt"/>
              </a:rPr>
              <a:t>www.hamk.fi</a:t>
            </a:r>
            <a:endParaRPr lang="en-US" sz="2400">
              <a:solidFill>
                <a:schemeClr val="tx1"/>
              </a:solidFill>
              <a:latin typeface="+mn-lt"/>
            </a:endParaRPr>
          </a:p>
        </p:txBody>
      </p:sp>
      <p:pic>
        <p:nvPicPr>
          <p:cNvPr id="3" name="Kuva 2">
            <a:extLst>
              <a:ext uri="{FF2B5EF4-FFF2-40B4-BE49-F238E27FC236}">
                <a16:creationId xmlns:a16="http://schemas.microsoft.com/office/drawing/2014/main" id="{D08FACA1-F786-28CB-EF2F-E9BC2B63CA3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CDC5C5C9-B5AD-F21F-02F4-95F57E168665}"/>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684033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oppudia_Tumma">
    <p:bg>
      <p:bgPr>
        <a:solidFill>
          <a:schemeClr val="accent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bg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pic>
        <p:nvPicPr>
          <p:cNvPr id="7" name="Kuva 2">
            <a:extLst>
              <a:ext uri="{FF2B5EF4-FFF2-40B4-BE49-F238E27FC236}">
                <a16:creationId xmlns:a16="http://schemas.microsoft.com/office/drawing/2014/main" id="{6C9FBC00-B20F-8837-78EE-D37243BBCB70}"/>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sp>
        <p:nvSpPr>
          <p:cNvPr id="9" name="TextBox 8">
            <a:extLst>
              <a:ext uri="{FF2B5EF4-FFF2-40B4-BE49-F238E27FC236}">
                <a16:creationId xmlns:a16="http://schemas.microsoft.com/office/drawing/2014/main" id="{7E8E8849-D49E-A9FD-BA32-5D121D26FC3E}"/>
              </a:ext>
            </a:extLst>
          </p:cNvPr>
          <p:cNvSpPr txBox="1"/>
          <p:nvPr userDrawn="1"/>
        </p:nvSpPr>
        <p:spPr>
          <a:xfrm>
            <a:off x="626269" y="5230372"/>
            <a:ext cx="4631531" cy="100258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j-lt"/>
              </a:rPr>
              <a:t>Hämeen</a:t>
            </a:r>
            <a:r>
              <a:rPr lang="en-US" sz="2400">
                <a:solidFill>
                  <a:schemeClr val="bg1"/>
                </a:solidFill>
                <a:latin typeface="+mj-lt"/>
              </a:rPr>
              <a:t> </a:t>
            </a:r>
            <a:r>
              <a:rPr lang="en-US" sz="2400" err="1">
                <a:solidFill>
                  <a:schemeClr val="bg1"/>
                </a:solidFill>
                <a:latin typeface="+mj-lt"/>
              </a:rPr>
              <a:t>ammattikorkeakoulu</a:t>
            </a:r>
            <a:endParaRPr lang="en-US" sz="2400">
              <a:solidFill>
                <a:schemeClr val="bg1"/>
              </a:solidFill>
              <a:latin typeface="+mj-lt"/>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n-lt"/>
              </a:rPr>
              <a:t>www.hamk.fi</a:t>
            </a:r>
            <a:endParaRPr lang="en-US" sz="2400">
              <a:solidFill>
                <a:schemeClr val="bg1"/>
              </a:solidFill>
              <a:latin typeface="+mn-lt"/>
            </a:endParaRPr>
          </a:p>
        </p:txBody>
      </p:sp>
      <p:pic>
        <p:nvPicPr>
          <p:cNvPr id="14" name="Graphic 13">
            <a:extLst>
              <a:ext uri="{FF2B5EF4-FFF2-40B4-BE49-F238E27FC236}">
                <a16:creationId xmlns:a16="http://schemas.microsoft.com/office/drawing/2014/main" id="{2513559A-3431-0604-7EAD-EE7876990E4D}"/>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5039860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Yhteystiedo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6" name="Otsikko 1">
            <a:extLst>
              <a:ext uri="{FF2B5EF4-FFF2-40B4-BE49-F238E27FC236}">
                <a16:creationId xmlns:a16="http://schemas.microsoft.com/office/drawing/2014/main" id="{4D51EEF9-4139-D98B-086A-2E92E7107765}"/>
              </a:ext>
            </a:extLst>
          </p:cNvPr>
          <p:cNvSpPr>
            <a:spLocks noGrp="1"/>
          </p:cNvSpPr>
          <p:nvPr>
            <p:ph type="title" hasCustomPrompt="1"/>
          </p:nvPr>
        </p:nvSpPr>
        <p:spPr>
          <a:xfrm>
            <a:off x="583198" y="1335983"/>
            <a:ext cx="4674602" cy="1325563"/>
          </a:xfrm>
        </p:spPr>
        <p:txBody>
          <a:bodyPr>
            <a:normAutofit/>
          </a:bodyPr>
          <a:lstStyle>
            <a:lvl1pPr>
              <a:defRPr sz="4200"/>
            </a:lvl1pPr>
          </a:lstStyle>
          <a:p>
            <a:r>
              <a:rPr lang="en-GB" err="1"/>
              <a:t>Etunimi</a:t>
            </a:r>
            <a:br>
              <a:rPr lang="en-GB"/>
            </a:br>
            <a:r>
              <a:rPr lang="en-GB" err="1"/>
              <a:t>Sukunimi</a:t>
            </a:r>
            <a:endParaRPr lang="fi-FI"/>
          </a:p>
        </p:txBody>
      </p:sp>
      <p:pic>
        <p:nvPicPr>
          <p:cNvPr id="10" name="Picture Placeholder 42">
            <a:extLst>
              <a:ext uri="{FF2B5EF4-FFF2-40B4-BE49-F238E27FC236}">
                <a16:creationId xmlns:a16="http://schemas.microsoft.com/office/drawing/2014/main" id="{950FD6E4-B711-2DD7-1747-356FC275F84C}"/>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3582" t="-9679" r="-25672" b="-17392"/>
          <a:stretch/>
        </p:blipFill>
        <p:spPr>
          <a:xfrm>
            <a:off x="618190" y="3079072"/>
            <a:ext cx="699855" cy="699855"/>
          </a:xfrm>
          <a:prstGeom prst="ellipse">
            <a:avLst/>
          </a:prstGeom>
        </p:spPr>
      </p:pic>
      <p:sp>
        <p:nvSpPr>
          <p:cNvPr id="19" name="Text Placeholder 17">
            <a:extLst>
              <a:ext uri="{FF2B5EF4-FFF2-40B4-BE49-F238E27FC236}">
                <a16:creationId xmlns:a16="http://schemas.microsoft.com/office/drawing/2014/main" id="{C2042E0B-FDD1-D508-4EF5-C6BEA278763D}"/>
              </a:ext>
            </a:extLst>
          </p:cNvPr>
          <p:cNvSpPr>
            <a:spLocks noGrp="1"/>
          </p:cNvSpPr>
          <p:nvPr>
            <p:ph type="body" sz="quarter" idx="15" hasCustomPrompt="1"/>
          </p:nvPr>
        </p:nvSpPr>
        <p:spPr>
          <a:xfrm>
            <a:off x="1543812" y="3195063"/>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a:solidFill>
                  <a:schemeClr val="tx1"/>
                </a:solidFill>
              </a:rPr>
              <a:t>Titteli, yksikkö</a:t>
            </a:r>
          </a:p>
        </p:txBody>
      </p:sp>
      <p:pic>
        <p:nvPicPr>
          <p:cNvPr id="12" name="Graphic 11">
            <a:extLst>
              <a:ext uri="{FF2B5EF4-FFF2-40B4-BE49-F238E27FC236}">
                <a16:creationId xmlns:a16="http://schemas.microsoft.com/office/drawing/2014/main" id="{86CBC45E-4DF3-FCDA-C72A-5F58E7F5277D}"/>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59570" y="4156676"/>
            <a:ext cx="417095" cy="319338"/>
          </a:xfrm>
          <a:prstGeom prst="rect">
            <a:avLst/>
          </a:prstGeom>
        </p:spPr>
      </p:pic>
      <p:sp>
        <p:nvSpPr>
          <p:cNvPr id="20" name="Text Placeholder 17">
            <a:extLst>
              <a:ext uri="{FF2B5EF4-FFF2-40B4-BE49-F238E27FC236}">
                <a16:creationId xmlns:a16="http://schemas.microsoft.com/office/drawing/2014/main" id="{22D9513F-ADBB-A534-E4F1-0554D739C1C6}"/>
              </a:ext>
            </a:extLst>
          </p:cNvPr>
          <p:cNvSpPr>
            <a:spLocks noGrp="1"/>
          </p:cNvSpPr>
          <p:nvPr>
            <p:ph type="body" sz="quarter" idx="16" hasCustomPrompt="1"/>
          </p:nvPr>
        </p:nvSpPr>
        <p:spPr>
          <a:xfrm>
            <a:off x="1543812" y="4047035"/>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err="1">
                <a:solidFill>
                  <a:schemeClr val="tx1"/>
                </a:solidFill>
              </a:rPr>
              <a:t>etunimi.sukunimi@hamk.fi</a:t>
            </a:r>
            <a:endParaRPr lang="fi-FI" sz="2400">
              <a:solidFill>
                <a:schemeClr val="tx1"/>
              </a:solidFill>
            </a:endParaRPr>
          </a:p>
        </p:txBody>
      </p:sp>
      <p:pic>
        <p:nvPicPr>
          <p:cNvPr id="13" name="Graphic 12">
            <a:extLst>
              <a:ext uri="{FF2B5EF4-FFF2-40B4-BE49-F238E27FC236}">
                <a16:creationId xmlns:a16="http://schemas.microsoft.com/office/drawing/2014/main" id="{5727CBC1-73DD-75CD-64A6-727CF910A1F3}"/>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08447" y="4928764"/>
            <a:ext cx="319338" cy="514852"/>
          </a:xfrm>
          <a:prstGeom prst="rect">
            <a:avLst/>
          </a:prstGeom>
        </p:spPr>
      </p:pic>
      <p:sp>
        <p:nvSpPr>
          <p:cNvPr id="21" name="Text Placeholder 17">
            <a:extLst>
              <a:ext uri="{FF2B5EF4-FFF2-40B4-BE49-F238E27FC236}">
                <a16:creationId xmlns:a16="http://schemas.microsoft.com/office/drawing/2014/main" id="{859D0CF4-CBAA-642E-2F5F-44BA42F940A6}"/>
              </a:ext>
            </a:extLst>
          </p:cNvPr>
          <p:cNvSpPr>
            <a:spLocks noGrp="1"/>
          </p:cNvSpPr>
          <p:nvPr>
            <p:ph type="body" sz="quarter" idx="17" hasCustomPrompt="1"/>
          </p:nvPr>
        </p:nvSpPr>
        <p:spPr>
          <a:xfrm>
            <a:off x="1543812" y="4927902"/>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a:solidFill>
                  <a:schemeClr val="tx1"/>
                </a:solidFill>
              </a:rPr>
              <a:t>+385 xx xxx xxxx</a:t>
            </a:r>
          </a:p>
        </p:txBody>
      </p:sp>
      <p:cxnSp>
        <p:nvCxnSpPr>
          <p:cNvPr id="3" name="Straight Connector 2">
            <a:extLst>
              <a:ext uri="{FF2B5EF4-FFF2-40B4-BE49-F238E27FC236}">
                <a16:creationId xmlns:a16="http://schemas.microsoft.com/office/drawing/2014/main" id="{8F6E4624-27A9-26E7-C68C-7553CBBD3CB5}"/>
              </a:ext>
            </a:extLst>
          </p:cNvPr>
          <p:cNvCxnSpPr/>
          <p:nvPr userDrawn="1"/>
        </p:nvCxnSpPr>
        <p:spPr>
          <a:xfrm>
            <a:off x="583198" y="3838720"/>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C6D2D814-57EE-4CC0-92A5-98B6C65A5F6A}"/>
              </a:ext>
            </a:extLst>
          </p:cNvPr>
          <p:cNvCxnSpPr/>
          <p:nvPr userDrawn="1"/>
        </p:nvCxnSpPr>
        <p:spPr>
          <a:xfrm>
            <a:off x="583198" y="2778456"/>
            <a:ext cx="4674602" cy="0"/>
          </a:xfrm>
          <a:prstGeom prst="line">
            <a:avLst/>
          </a:prstGeom>
          <a:ln w="317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236F88D-0FF6-E4C0-0E7C-8D9BC2A18086}"/>
              </a:ext>
            </a:extLst>
          </p:cNvPr>
          <p:cNvCxnSpPr/>
          <p:nvPr userDrawn="1"/>
        </p:nvCxnSpPr>
        <p:spPr>
          <a:xfrm>
            <a:off x="583198" y="4764409"/>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Kuva 2">
            <a:extLst>
              <a:ext uri="{FF2B5EF4-FFF2-40B4-BE49-F238E27FC236}">
                <a16:creationId xmlns:a16="http://schemas.microsoft.com/office/drawing/2014/main" id="{ADE7B526-2BAF-F310-0D37-BB3BF947DA7C}"/>
              </a:ext>
              <a:ext uri="{C183D7F6-B498-43B3-948B-1728B52AA6E4}">
                <adec:decorative xmlns:adec="http://schemas.microsoft.com/office/drawing/2017/decorative" val="1"/>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7F5939C3-1AF2-6770-EAC0-326B2FB9307E}"/>
              </a:ext>
              <a:ext uri="{C183D7F6-B498-43B3-948B-1728B52AA6E4}">
                <adec:decorative xmlns:adec="http://schemas.microsoft.com/office/drawing/2017/decorative" val="1"/>
              </a:ext>
            </a:extLst>
          </p:cNvPr>
          <p:cNvPicPr>
            <a:picLocks noChangeAspect="1"/>
          </p:cNvPicPr>
          <p:nvPr userDrawn="1"/>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9827139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oppudia">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1"/>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tx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a:t>Click icon </a:t>
            </a:r>
            <a:br>
              <a:rPr lang="en-GB"/>
            </a:br>
            <a:r>
              <a:rPr lang="en-GB"/>
              <a:t>to add picture</a:t>
            </a:r>
            <a:endParaRPr lang="fi-FI"/>
          </a:p>
        </p:txBody>
      </p:sp>
      <p:sp>
        <p:nvSpPr>
          <p:cNvPr id="9" name="TextBox 8">
            <a:extLst>
              <a:ext uri="{FF2B5EF4-FFF2-40B4-BE49-F238E27FC236}">
                <a16:creationId xmlns:a16="http://schemas.microsoft.com/office/drawing/2014/main" id="{7E8E8849-D49E-A9FD-BA32-5D121D26FC3E}"/>
              </a:ext>
            </a:extLst>
          </p:cNvPr>
          <p:cNvSpPr txBox="1"/>
          <p:nvPr userDrawn="1"/>
        </p:nvSpPr>
        <p:spPr>
          <a:xfrm>
            <a:off x="626269" y="5230372"/>
            <a:ext cx="4631531" cy="100258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j-lt"/>
              </a:rPr>
              <a:t>Hämeen</a:t>
            </a:r>
            <a:r>
              <a:rPr lang="en-US" sz="2400">
                <a:solidFill>
                  <a:schemeClr val="tx1"/>
                </a:solidFill>
                <a:latin typeface="+mj-lt"/>
              </a:rPr>
              <a:t> </a:t>
            </a:r>
            <a:r>
              <a:rPr lang="en-US" sz="2400" err="1">
                <a:solidFill>
                  <a:schemeClr val="tx1"/>
                </a:solidFill>
                <a:latin typeface="+mj-lt"/>
              </a:rPr>
              <a:t>ammattikorkeakoulu</a:t>
            </a:r>
            <a:endParaRPr lang="en-US" sz="2400">
              <a:solidFill>
                <a:schemeClr val="tx1"/>
              </a:solidFill>
              <a:latin typeface="+mj-lt"/>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n-lt"/>
              </a:rPr>
              <a:t>www.hamk.fi</a:t>
            </a:r>
            <a:endParaRPr lang="en-US" sz="2400">
              <a:solidFill>
                <a:schemeClr val="tx1"/>
              </a:solidFill>
              <a:latin typeface="+mn-lt"/>
            </a:endParaRPr>
          </a:p>
        </p:txBody>
      </p:sp>
      <p:pic>
        <p:nvPicPr>
          <p:cNvPr id="3" name="Kuva 2">
            <a:extLst>
              <a:ext uri="{FF2B5EF4-FFF2-40B4-BE49-F238E27FC236}">
                <a16:creationId xmlns:a16="http://schemas.microsoft.com/office/drawing/2014/main" id="{D08FACA1-F786-28CB-EF2F-E9BC2B63CA3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CDC5C5C9-B5AD-F21F-02F4-95F57E168665}"/>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6840330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oppudia_Tumma">
    <p:bg>
      <p:bgPr>
        <a:solidFill>
          <a:schemeClr val="accent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bg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pic>
        <p:nvPicPr>
          <p:cNvPr id="7" name="Kuva 2">
            <a:extLst>
              <a:ext uri="{FF2B5EF4-FFF2-40B4-BE49-F238E27FC236}">
                <a16:creationId xmlns:a16="http://schemas.microsoft.com/office/drawing/2014/main" id="{6C9FBC00-B20F-8837-78EE-D37243BBCB70}"/>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sp>
        <p:nvSpPr>
          <p:cNvPr id="9" name="TextBox 8">
            <a:extLst>
              <a:ext uri="{FF2B5EF4-FFF2-40B4-BE49-F238E27FC236}">
                <a16:creationId xmlns:a16="http://schemas.microsoft.com/office/drawing/2014/main" id="{7E8E8849-D49E-A9FD-BA32-5D121D26FC3E}"/>
              </a:ext>
            </a:extLst>
          </p:cNvPr>
          <p:cNvSpPr txBox="1"/>
          <p:nvPr userDrawn="1"/>
        </p:nvSpPr>
        <p:spPr>
          <a:xfrm>
            <a:off x="626269" y="5230372"/>
            <a:ext cx="4631531" cy="100258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j-lt"/>
              </a:rPr>
              <a:t>Hämeen</a:t>
            </a:r>
            <a:r>
              <a:rPr lang="en-US" sz="2400">
                <a:solidFill>
                  <a:schemeClr val="bg1"/>
                </a:solidFill>
                <a:latin typeface="+mj-lt"/>
              </a:rPr>
              <a:t> </a:t>
            </a:r>
            <a:r>
              <a:rPr lang="en-US" sz="2400" err="1">
                <a:solidFill>
                  <a:schemeClr val="bg1"/>
                </a:solidFill>
                <a:latin typeface="+mj-lt"/>
              </a:rPr>
              <a:t>ammattikorkeakoulu</a:t>
            </a:r>
            <a:endParaRPr lang="en-US" sz="2400">
              <a:solidFill>
                <a:schemeClr val="bg1"/>
              </a:solidFill>
              <a:latin typeface="+mj-lt"/>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n-lt"/>
              </a:rPr>
              <a:t>www.hamk.fi</a:t>
            </a:r>
            <a:endParaRPr lang="en-US" sz="2400">
              <a:solidFill>
                <a:schemeClr val="bg1"/>
              </a:solidFill>
              <a:latin typeface="+mn-lt"/>
            </a:endParaRPr>
          </a:p>
        </p:txBody>
      </p:sp>
      <p:pic>
        <p:nvPicPr>
          <p:cNvPr id="14" name="Graphic 13">
            <a:extLst>
              <a:ext uri="{FF2B5EF4-FFF2-40B4-BE49-F238E27FC236}">
                <a16:creationId xmlns:a16="http://schemas.microsoft.com/office/drawing/2014/main" id="{2513559A-3431-0604-7EAD-EE7876990E4D}"/>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5039860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8724900" y="418915"/>
            <a:ext cx="2381715" cy="6034582"/>
          </a:xfrm>
        </p:spPr>
        <p:txBody>
          <a:bodyPr vert="eaVert"/>
          <a:lstStyle/>
          <a:p>
            <a:r>
              <a:rPr lang="en-US"/>
              <a:t>Click to edit Master title style</a:t>
            </a:r>
            <a:endParaRPr lang="fi-FI"/>
          </a:p>
        </p:txBody>
      </p:sp>
      <p:sp>
        <p:nvSpPr>
          <p:cNvPr id="3" name="Pystysuoran tekstin paikkamerkki 2"/>
          <p:cNvSpPr>
            <a:spLocks noGrp="1"/>
          </p:cNvSpPr>
          <p:nvPr>
            <p:ph type="body" orient="vert" idx="1"/>
          </p:nvPr>
        </p:nvSpPr>
        <p:spPr>
          <a:xfrm>
            <a:off x="838200" y="418915"/>
            <a:ext cx="7734300" cy="60345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5" name="Graphic 4">
            <a:extLst>
              <a:ext uri="{FF2B5EF4-FFF2-40B4-BE49-F238E27FC236}">
                <a16:creationId xmlns:a16="http://schemas.microsoft.com/office/drawing/2014/main" id="{48FF300B-DF58-AC78-5594-51AB257577CB}"/>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5400000">
            <a:off x="10260788" y="1039690"/>
            <a:ext cx="2410761" cy="918386"/>
          </a:xfrm>
          <a:prstGeom prst="rect">
            <a:avLst/>
          </a:prstGeom>
        </p:spPr>
      </p:pic>
    </p:spTree>
    <p:extLst>
      <p:ext uri="{BB962C8B-B14F-4D97-AF65-F5344CB8AC3E}">
        <p14:creationId xmlns:p14="http://schemas.microsoft.com/office/powerpoint/2010/main" val="14714206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End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FB94A5AD-7070-5EA6-D605-21C00A1FD6FA}"/>
              </a:ext>
            </a:extLst>
          </p:cNvPr>
          <p:cNvSpPr/>
          <p:nvPr userDrawn="1"/>
        </p:nvSpPr>
        <p:spPr>
          <a:xfrm>
            <a:off x="0" y="2399495"/>
            <a:ext cx="12192000" cy="285317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2874BB"/>
          </a:solidFill>
          <a:ln w="30808" cap="flat">
            <a:noFill/>
            <a:prstDash val="solid"/>
            <a:miter/>
          </a:ln>
        </p:spPr>
        <p:txBody>
          <a:bodyPr rtlCol="0" anchor="ctr"/>
          <a:lstStyle/>
          <a:p>
            <a:endParaRPr lang="en-US" sz="2069"/>
          </a:p>
        </p:txBody>
      </p:sp>
      <p:sp>
        <p:nvSpPr>
          <p:cNvPr id="5" name="Text Placeholder 32">
            <a:extLst>
              <a:ext uri="{FF2B5EF4-FFF2-40B4-BE49-F238E27FC236}">
                <a16:creationId xmlns:a16="http://schemas.microsoft.com/office/drawing/2014/main" id="{6E6E8E29-9AA4-39F5-21E1-5093AB6E16A5}"/>
              </a:ext>
            </a:extLst>
          </p:cNvPr>
          <p:cNvSpPr>
            <a:spLocks noGrp="1"/>
          </p:cNvSpPr>
          <p:nvPr>
            <p:ph type="body" sz="quarter" idx="16" hasCustomPrompt="1"/>
          </p:nvPr>
        </p:nvSpPr>
        <p:spPr>
          <a:xfrm>
            <a:off x="781217" y="2843885"/>
            <a:ext cx="6041176" cy="1008397"/>
          </a:xfrm>
          <a:prstGeom prst="rect">
            <a:avLst/>
          </a:prstGeom>
        </p:spPr>
        <p:txBody>
          <a:bodyPr anchor="t">
            <a:noAutofit/>
          </a:bodyPr>
          <a:lstStyle>
            <a:lvl1pPr marL="0" indent="0" algn="l">
              <a:lnSpc>
                <a:spcPts val="3954"/>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a:t>Follow our Journey</a:t>
            </a:r>
            <a:endParaRPr lang="en-US"/>
          </a:p>
        </p:txBody>
      </p:sp>
      <p:sp>
        <p:nvSpPr>
          <p:cNvPr id="7" name="Freeform 6">
            <a:extLst>
              <a:ext uri="{FF2B5EF4-FFF2-40B4-BE49-F238E27FC236}">
                <a16:creationId xmlns:a16="http://schemas.microsoft.com/office/drawing/2014/main" id="{093BBD2F-6DFD-36A1-53B4-03A89F3AFB17}"/>
              </a:ext>
            </a:extLst>
          </p:cNvPr>
          <p:cNvSpPr/>
          <p:nvPr userDrawn="1"/>
        </p:nvSpPr>
        <p:spPr>
          <a:xfrm>
            <a:off x="8065511" y="4874117"/>
            <a:ext cx="4126489" cy="756631"/>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CF7BB3"/>
          </a:solidFill>
          <a:ln w="30808" cap="flat">
            <a:noFill/>
            <a:prstDash val="solid"/>
            <a:miter/>
          </a:ln>
        </p:spPr>
        <p:txBody>
          <a:bodyPr rtlCol="0" anchor="ctr"/>
          <a:lstStyle/>
          <a:p>
            <a:endParaRPr lang="en-US" sz="2069"/>
          </a:p>
        </p:txBody>
      </p:sp>
      <p:sp>
        <p:nvSpPr>
          <p:cNvPr id="8" name="Text Placeholder 32">
            <a:extLst>
              <a:ext uri="{FF2B5EF4-FFF2-40B4-BE49-F238E27FC236}">
                <a16:creationId xmlns:a16="http://schemas.microsoft.com/office/drawing/2014/main" id="{7BFC232D-3B4F-7C04-34BE-0093E37E7CAF}"/>
              </a:ext>
            </a:extLst>
          </p:cNvPr>
          <p:cNvSpPr>
            <a:spLocks noGrp="1"/>
          </p:cNvSpPr>
          <p:nvPr>
            <p:ph type="body" sz="quarter" idx="20" hasCustomPrompt="1"/>
          </p:nvPr>
        </p:nvSpPr>
        <p:spPr>
          <a:xfrm>
            <a:off x="8322590" y="5006785"/>
            <a:ext cx="3467551" cy="622069"/>
          </a:xfrm>
          <a:prstGeom prst="rect">
            <a:avLst/>
          </a:prstGeom>
        </p:spPr>
        <p:txBody>
          <a:bodyPr anchor="t">
            <a:noAutofit/>
          </a:bodyPr>
          <a:lstStyle>
            <a:lvl1pPr marL="0" indent="0" algn="r">
              <a:lnSpc>
                <a:spcPct val="100000"/>
              </a:lnSpc>
              <a:spcBef>
                <a:spcPts val="0"/>
              </a:spcBef>
              <a:buNone/>
              <a:defRPr sz="24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err="1"/>
              <a:t>www.website.eu</a:t>
            </a:r>
            <a:endParaRPr lang="en-GB"/>
          </a:p>
        </p:txBody>
      </p:sp>
      <p:sp>
        <p:nvSpPr>
          <p:cNvPr id="9" name="Freeform 8">
            <a:extLst>
              <a:ext uri="{FF2B5EF4-FFF2-40B4-BE49-F238E27FC236}">
                <a16:creationId xmlns:a16="http://schemas.microsoft.com/office/drawing/2014/main" id="{9691D2F5-9A61-17A3-F6B7-D6EAD5C3BEAF}"/>
              </a:ext>
            </a:extLst>
          </p:cNvPr>
          <p:cNvSpPr/>
          <p:nvPr userDrawn="1"/>
        </p:nvSpPr>
        <p:spPr>
          <a:xfrm>
            <a:off x="0" y="2106261"/>
            <a:ext cx="1452787" cy="1452787"/>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solidFill>
            <a:srgbClr val="44BDA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 name="Picture 9" descr="A close-up of a logo&#10;&#10;AI-generated content may be incorrect.">
            <a:extLst>
              <a:ext uri="{FF2B5EF4-FFF2-40B4-BE49-F238E27FC236}">
                <a16:creationId xmlns:a16="http://schemas.microsoft.com/office/drawing/2014/main" id="{D90C4311-153D-E214-B8C9-50214909A3AC}"/>
              </a:ext>
            </a:extLst>
          </p:cNvPr>
          <p:cNvPicPr>
            <a:picLocks noChangeAspect="1"/>
          </p:cNvPicPr>
          <p:nvPr userDrawn="1"/>
        </p:nvPicPr>
        <p:blipFill>
          <a:blip r:embed="rId2"/>
          <a:stretch>
            <a:fillRect/>
          </a:stretch>
        </p:blipFill>
        <p:spPr>
          <a:xfrm>
            <a:off x="7407282" y="292664"/>
            <a:ext cx="4382859" cy="1813597"/>
          </a:xfrm>
          <a:prstGeom prst="rect">
            <a:avLst/>
          </a:prstGeom>
        </p:spPr>
      </p:pic>
      <p:pic>
        <p:nvPicPr>
          <p:cNvPr id="11" name="Picture 10" descr="A blue flag with yellow stars&#10;&#10;AI-generated content may be incorrect.">
            <a:extLst>
              <a:ext uri="{FF2B5EF4-FFF2-40B4-BE49-F238E27FC236}">
                <a16:creationId xmlns:a16="http://schemas.microsoft.com/office/drawing/2014/main" id="{31B222D1-90B6-8E40-67F8-51BC6358F7F1}"/>
              </a:ext>
            </a:extLst>
          </p:cNvPr>
          <p:cNvPicPr>
            <a:picLocks noChangeAspect="1"/>
          </p:cNvPicPr>
          <p:nvPr userDrawn="1"/>
        </p:nvPicPr>
        <p:blipFill>
          <a:blip r:embed="rId3"/>
          <a:stretch>
            <a:fillRect/>
          </a:stretch>
        </p:blipFill>
        <p:spPr>
          <a:xfrm>
            <a:off x="575887" y="5545903"/>
            <a:ext cx="4239467" cy="1161980"/>
          </a:xfrm>
          <a:prstGeom prst="rect">
            <a:avLst/>
          </a:prstGeom>
        </p:spPr>
      </p:pic>
    </p:spTree>
    <p:extLst>
      <p:ext uri="{BB962C8B-B14F-4D97-AF65-F5344CB8AC3E}">
        <p14:creationId xmlns:p14="http://schemas.microsoft.com/office/powerpoint/2010/main" val="519389208"/>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Cover Slide">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7A1DC977-D833-7058-6515-39B8F8AEA53C}"/>
              </a:ext>
            </a:extLst>
          </p:cNvPr>
          <p:cNvSpPr/>
          <p:nvPr userDrawn="1"/>
        </p:nvSpPr>
        <p:spPr>
          <a:xfrm>
            <a:off x="0" y="2519921"/>
            <a:ext cx="12192000" cy="291371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2874BB"/>
          </a:solidFill>
          <a:ln w="30808" cap="flat">
            <a:noFill/>
            <a:prstDash val="solid"/>
            <a:miter/>
          </a:ln>
        </p:spPr>
        <p:txBody>
          <a:bodyPr rtlCol="0" anchor="ctr"/>
          <a:lstStyle/>
          <a:p>
            <a:endParaRPr lang="en-US" sz="2069"/>
          </a:p>
        </p:txBody>
      </p:sp>
      <p:sp>
        <p:nvSpPr>
          <p:cNvPr id="11" name="Text Placeholder 32">
            <a:extLst>
              <a:ext uri="{FF2B5EF4-FFF2-40B4-BE49-F238E27FC236}">
                <a16:creationId xmlns:a16="http://schemas.microsoft.com/office/drawing/2014/main" id="{49B4A4A1-54F9-1ABD-1C75-A96723A26245}"/>
              </a:ext>
            </a:extLst>
          </p:cNvPr>
          <p:cNvSpPr>
            <a:spLocks noGrp="1"/>
          </p:cNvSpPr>
          <p:nvPr>
            <p:ph type="body" sz="quarter" idx="16" hasCustomPrompt="1"/>
          </p:nvPr>
        </p:nvSpPr>
        <p:spPr>
          <a:xfrm>
            <a:off x="681361" y="3584645"/>
            <a:ext cx="3354126" cy="1008397"/>
          </a:xfrm>
          <a:prstGeom prst="rect">
            <a:avLst/>
          </a:prstGeom>
        </p:spPr>
        <p:txBody>
          <a:bodyPr anchor="t">
            <a:noAutofit/>
          </a:bodyPr>
          <a:lstStyle>
            <a:lvl1pPr marL="0" indent="0" algn="l">
              <a:lnSpc>
                <a:spcPts val="3754"/>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a:t>RUN </a:t>
            </a:r>
            <a:r>
              <a:rPr lang="en-GB" err="1"/>
              <a:t>InnoBoost</a:t>
            </a:r>
            <a:endParaRPr lang="en-US"/>
          </a:p>
        </p:txBody>
      </p:sp>
      <p:sp>
        <p:nvSpPr>
          <p:cNvPr id="13" name="Text Placeholder 32">
            <a:extLst>
              <a:ext uri="{FF2B5EF4-FFF2-40B4-BE49-F238E27FC236}">
                <a16:creationId xmlns:a16="http://schemas.microsoft.com/office/drawing/2014/main" id="{03E27DB5-33A8-59FA-C178-3A7FF3AB372B}"/>
              </a:ext>
            </a:extLst>
          </p:cNvPr>
          <p:cNvSpPr>
            <a:spLocks noGrp="1"/>
          </p:cNvSpPr>
          <p:nvPr>
            <p:ph type="body" sz="quarter" idx="19" hasCustomPrompt="1"/>
          </p:nvPr>
        </p:nvSpPr>
        <p:spPr>
          <a:xfrm>
            <a:off x="723486" y="2894182"/>
            <a:ext cx="3311988" cy="533188"/>
          </a:xfrm>
          <a:prstGeom prst="rect">
            <a:avLst/>
          </a:prstGeom>
        </p:spPr>
        <p:txBody>
          <a:bodyPr anchor="t">
            <a:noAutofit/>
          </a:bodyPr>
          <a:lstStyle>
            <a:lvl1pPr marL="0" indent="0" algn="l">
              <a:lnSpc>
                <a:spcPct val="100000"/>
              </a:lnSpc>
              <a:spcBef>
                <a:spcPts val="0"/>
              </a:spcBef>
              <a:buNone/>
              <a:defRPr sz="3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a:t>Your guide to </a:t>
            </a:r>
          </a:p>
        </p:txBody>
      </p:sp>
      <p:sp>
        <p:nvSpPr>
          <p:cNvPr id="14" name="Freeform 13">
            <a:extLst>
              <a:ext uri="{FF2B5EF4-FFF2-40B4-BE49-F238E27FC236}">
                <a16:creationId xmlns:a16="http://schemas.microsoft.com/office/drawing/2014/main" id="{A053FE42-7F2D-3EB7-B067-632A3A81C49D}"/>
              </a:ext>
            </a:extLst>
          </p:cNvPr>
          <p:cNvSpPr/>
          <p:nvPr userDrawn="1"/>
        </p:nvSpPr>
        <p:spPr>
          <a:xfrm>
            <a:off x="0" y="5133959"/>
            <a:ext cx="4126489" cy="756631"/>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CF7BB3"/>
          </a:solidFill>
          <a:ln w="30808" cap="flat">
            <a:noFill/>
            <a:prstDash val="solid"/>
            <a:miter/>
          </a:ln>
        </p:spPr>
        <p:txBody>
          <a:bodyPr rtlCol="0" anchor="ctr"/>
          <a:lstStyle/>
          <a:p>
            <a:pPr algn="l"/>
            <a:endParaRPr lang="en-US" sz="2069"/>
          </a:p>
        </p:txBody>
      </p:sp>
      <p:sp>
        <p:nvSpPr>
          <p:cNvPr id="15" name="Text Placeholder 32">
            <a:extLst>
              <a:ext uri="{FF2B5EF4-FFF2-40B4-BE49-F238E27FC236}">
                <a16:creationId xmlns:a16="http://schemas.microsoft.com/office/drawing/2014/main" id="{5F021DEC-5511-857D-51A0-7E1647B6301D}"/>
              </a:ext>
            </a:extLst>
          </p:cNvPr>
          <p:cNvSpPr>
            <a:spLocks noGrp="1"/>
          </p:cNvSpPr>
          <p:nvPr>
            <p:ph type="body" sz="quarter" idx="20" hasCustomPrompt="1"/>
          </p:nvPr>
        </p:nvSpPr>
        <p:spPr>
          <a:xfrm>
            <a:off x="595452" y="5266627"/>
            <a:ext cx="3467551" cy="622069"/>
          </a:xfrm>
          <a:prstGeom prst="rect">
            <a:avLst/>
          </a:prstGeom>
        </p:spPr>
        <p:txBody>
          <a:bodyPr anchor="t">
            <a:noAutofit/>
          </a:bodyPr>
          <a:lstStyle>
            <a:lvl1pPr marL="0" indent="0" algn="l">
              <a:lnSpc>
                <a:spcPct val="100000"/>
              </a:lnSpc>
              <a:spcBef>
                <a:spcPts val="0"/>
              </a:spcBef>
              <a:buNone/>
              <a:defRPr sz="24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err="1"/>
              <a:t>www.website.eu</a:t>
            </a:r>
            <a:endParaRPr lang="en-GB"/>
          </a:p>
        </p:txBody>
      </p:sp>
      <p:sp>
        <p:nvSpPr>
          <p:cNvPr id="16" name="Picture Placeholder 2">
            <a:extLst>
              <a:ext uri="{FF2B5EF4-FFF2-40B4-BE49-F238E27FC236}">
                <a16:creationId xmlns:a16="http://schemas.microsoft.com/office/drawing/2014/main" id="{A174E8F0-C75C-37AE-D4AD-116B5873BFC9}"/>
              </a:ext>
            </a:extLst>
          </p:cNvPr>
          <p:cNvSpPr>
            <a:spLocks noGrp="1"/>
          </p:cNvSpPr>
          <p:nvPr>
            <p:ph type="pic" sz="quarter" idx="22"/>
          </p:nvPr>
        </p:nvSpPr>
        <p:spPr>
          <a:xfrm>
            <a:off x="5905745" y="318216"/>
            <a:ext cx="5884396" cy="4107019"/>
          </a:xfrm>
          <a:prstGeom prst="rect">
            <a:avLst/>
          </a:prstGeom>
          <a:solidFill>
            <a:schemeClr val="bg1">
              <a:lumMod val="85000"/>
            </a:schemeClr>
          </a:solidFill>
        </p:spPr>
        <p:txBody>
          <a:bodyPr/>
          <a:lstStyle>
            <a:lvl1pPr marL="0" indent="0" algn="ctr">
              <a:buNone/>
              <a:defRPr>
                <a:solidFill>
                  <a:schemeClr val="bg1">
                    <a:lumMod val="85000"/>
                  </a:schemeClr>
                </a:solidFill>
              </a:defRPr>
            </a:lvl1pPr>
          </a:lstStyle>
          <a:p>
            <a:endParaRPr lang="en-US"/>
          </a:p>
        </p:txBody>
      </p:sp>
      <p:pic>
        <p:nvPicPr>
          <p:cNvPr id="17" name="Picture 16" descr="A close-up of a logo&#10;&#10;AI-generated content may be incorrect.">
            <a:extLst>
              <a:ext uri="{FF2B5EF4-FFF2-40B4-BE49-F238E27FC236}">
                <a16:creationId xmlns:a16="http://schemas.microsoft.com/office/drawing/2014/main" id="{1639176D-74CB-2013-1FE1-D77E4F62D85F}"/>
              </a:ext>
            </a:extLst>
          </p:cNvPr>
          <p:cNvPicPr>
            <a:picLocks noChangeAspect="1"/>
          </p:cNvPicPr>
          <p:nvPr userDrawn="1"/>
        </p:nvPicPr>
        <p:blipFill>
          <a:blip r:embed="rId2"/>
          <a:stretch>
            <a:fillRect/>
          </a:stretch>
        </p:blipFill>
        <p:spPr>
          <a:xfrm>
            <a:off x="601515" y="454742"/>
            <a:ext cx="4382859" cy="1813597"/>
          </a:xfrm>
          <a:prstGeom prst="rect">
            <a:avLst/>
          </a:prstGeom>
        </p:spPr>
      </p:pic>
      <p:pic>
        <p:nvPicPr>
          <p:cNvPr id="18" name="Picture 17" descr="A blue flag with yellow stars&#10;&#10;AI-generated content may be incorrect.">
            <a:extLst>
              <a:ext uri="{FF2B5EF4-FFF2-40B4-BE49-F238E27FC236}">
                <a16:creationId xmlns:a16="http://schemas.microsoft.com/office/drawing/2014/main" id="{3C2EF720-BF10-584E-4FA3-397C3AB2EEED}"/>
              </a:ext>
            </a:extLst>
          </p:cNvPr>
          <p:cNvPicPr>
            <a:picLocks noChangeAspect="1"/>
          </p:cNvPicPr>
          <p:nvPr userDrawn="1"/>
        </p:nvPicPr>
        <p:blipFill>
          <a:blip r:embed="rId3"/>
          <a:stretch>
            <a:fillRect/>
          </a:stretch>
        </p:blipFill>
        <p:spPr>
          <a:xfrm>
            <a:off x="7685814" y="5464960"/>
            <a:ext cx="4239467" cy="1161980"/>
          </a:xfrm>
          <a:prstGeom prst="rect">
            <a:avLst/>
          </a:prstGeom>
        </p:spPr>
      </p:pic>
    </p:spTree>
    <p:extLst>
      <p:ext uri="{BB962C8B-B14F-4D97-AF65-F5344CB8AC3E}">
        <p14:creationId xmlns:p14="http://schemas.microsoft.com/office/powerpoint/2010/main" val="2629348215"/>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tsikko ja 1 palsta">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365787"/>
            <a:ext cx="10957984" cy="1143000"/>
          </a:xfrm>
        </p:spPr>
        <p:txBody>
          <a:bodyPr>
            <a:normAutofit/>
          </a:bodyPr>
          <a:lstStyle>
            <a:lvl1pPr algn="l">
              <a:defRPr sz="4000">
                <a:solidFill>
                  <a:schemeClr val="tx1">
                    <a:lumMod val="65000"/>
                    <a:lumOff val="35000"/>
                  </a:schemeClr>
                </a:solidFill>
                <a:latin typeface="Arial Narrow" pitchFamily="34" charset="0"/>
              </a:defRPr>
            </a:lvl1pPr>
          </a:lstStyle>
          <a:p>
            <a:r>
              <a:rPr lang="en-US" noProof="0"/>
              <a:t>Click to edit Master title style</a:t>
            </a:r>
            <a:endParaRPr lang="fi-FI" noProof="0"/>
          </a:p>
        </p:txBody>
      </p:sp>
      <p:sp>
        <p:nvSpPr>
          <p:cNvPr id="5" name="Text Placeholder 3"/>
          <p:cNvSpPr>
            <a:spLocks noGrp="1"/>
          </p:cNvSpPr>
          <p:nvPr>
            <p:ph type="body" sz="quarter" idx="10"/>
          </p:nvPr>
        </p:nvSpPr>
        <p:spPr>
          <a:xfrm>
            <a:off x="623393" y="1796819"/>
            <a:ext cx="10944192" cy="4703465"/>
          </a:xfrm>
          <a:prstGeom prst="rect">
            <a:avLst/>
          </a:prstGeom>
        </p:spPr>
        <p:txBody>
          <a:bodyPr/>
          <a:lstStyle>
            <a:lvl1pPr marL="342900" indent="-342900">
              <a:buFont typeface="Arial" pitchFamily="34" charset="0"/>
              <a:buChar char="•"/>
              <a:defRPr sz="2400">
                <a:latin typeface="Arial Narrow" pitchFamily="34" charset="0"/>
              </a:defRPr>
            </a:lvl1pPr>
            <a:lvl2pPr marL="742950" indent="-285750">
              <a:buFont typeface="Arial" pitchFamily="34" charset="0"/>
              <a:buChar char="•"/>
              <a:defRPr sz="2000">
                <a:latin typeface="Arial Narrow" pitchFamily="34" charset="0"/>
              </a:defRPr>
            </a:lvl2pPr>
            <a:lvl3pPr marL="1143000" indent="-228600">
              <a:buFont typeface="Arial" pitchFamily="34" charset="0"/>
              <a:buChar char="•"/>
              <a:defRPr sz="2000">
                <a:latin typeface="Arial Narrow" pitchFamily="34" charset="0"/>
              </a:defRPr>
            </a:lvl3pPr>
            <a:lvl4pPr marL="1600200" indent="-228600">
              <a:buFont typeface="Arial" pitchFamily="34" charset="0"/>
              <a:buChar char="•"/>
              <a:defRPr sz="2000">
                <a:latin typeface="Arial Narrow" pitchFamily="34" charset="0"/>
              </a:defRPr>
            </a:lvl4pPr>
            <a:lvl5pPr marL="2057400" indent="-228600">
              <a:buFont typeface="Arial" pitchFamily="34" charset="0"/>
              <a:buChar char="•"/>
              <a:defRPr sz="2000">
                <a:latin typeface="Arial Narrow"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i-FI" noProof="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56374" y="6021288"/>
            <a:ext cx="2415121" cy="522566"/>
          </a:xfrm>
          <a:prstGeom prst="rect">
            <a:avLst/>
          </a:prstGeom>
        </p:spPr>
      </p:pic>
      <p:sp>
        <p:nvSpPr>
          <p:cNvPr id="3" name="Date Placeholder 2"/>
          <p:cNvSpPr>
            <a:spLocks noGrp="1"/>
          </p:cNvSpPr>
          <p:nvPr>
            <p:ph type="dt" sz="half" idx="11"/>
          </p:nvPr>
        </p:nvSpPr>
        <p:spPr>
          <a:xfrm>
            <a:off x="0" y="5949281"/>
            <a:ext cx="2844800" cy="365125"/>
          </a:xfrm>
        </p:spPr>
        <p:txBody>
          <a:bodyPr/>
          <a:lstStyle/>
          <a:p>
            <a:fld id="{325D181F-C6F6-447B-B058-818E58AA22D9}" type="datetimeFigureOut">
              <a:rPr lang="fi-FI" smtClean="0"/>
              <a:pPr/>
              <a:t>19.11.2025</a:t>
            </a:fld>
            <a:endParaRPr lang="fi-FI"/>
          </a:p>
        </p:txBody>
      </p:sp>
      <p:sp>
        <p:nvSpPr>
          <p:cNvPr id="4" name="Footer Placeholder 3"/>
          <p:cNvSpPr>
            <a:spLocks noGrp="1"/>
          </p:cNvSpPr>
          <p:nvPr>
            <p:ph type="ftr" sz="quarter" idx="12"/>
          </p:nvPr>
        </p:nvSpPr>
        <p:spPr>
          <a:xfrm>
            <a:off x="4165600" y="5949281"/>
            <a:ext cx="3860800" cy="365125"/>
          </a:xfrm>
        </p:spPr>
        <p:txBody>
          <a:bodyPr/>
          <a:lstStyle/>
          <a:p>
            <a:endParaRPr lang="fi-FI"/>
          </a:p>
        </p:txBody>
      </p:sp>
      <p:sp>
        <p:nvSpPr>
          <p:cNvPr id="7" name="Slide Number Placeholder 6"/>
          <p:cNvSpPr>
            <a:spLocks noGrp="1"/>
          </p:cNvSpPr>
          <p:nvPr>
            <p:ph type="sldNum" sz="quarter" idx="13"/>
          </p:nvPr>
        </p:nvSpPr>
        <p:spPr>
          <a:xfrm>
            <a:off x="9347200" y="5949281"/>
            <a:ext cx="2844800" cy="365125"/>
          </a:xfrm>
        </p:spPr>
        <p:txBody>
          <a:bodyPr/>
          <a:lstStyle/>
          <a:p>
            <a:fld id="{AAFCD85C-98BC-4660-BE49-0DC12FB6FFB3}" type="slidenum">
              <a:rPr lang="fi-FI" smtClean="0"/>
              <a:pPr/>
              <a:t>‹#›</a:t>
            </a:fld>
            <a:endParaRPr lang="fi-FI"/>
          </a:p>
        </p:txBody>
      </p:sp>
    </p:spTree>
    <p:extLst>
      <p:ext uri="{BB962C8B-B14F-4D97-AF65-F5344CB8AC3E}">
        <p14:creationId xmlns:p14="http://schemas.microsoft.com/office/powerpoint/2010/main" val="612674683"/>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DB878-8E84-426A-BEF0-AF1AAFA1F994}"/>
              </a:ext>
            </a:extLst>
          </p:cNvPr>
          <p:cNvSpPr>
            <a:spLocks noGrp="1"/>
          </p:cNvSpPr>
          <p:nvPr>
            <p:ph type="title"/>
          </p:nvPr>
        </p:nvSpPr>
        <p:spPr/>
        <p:txBody>
          <a:bodyPr/>
          <a:lstStyle/>
          <a:p>
            <a:r>
              <a:rPr lang="en-US" noProof="0"/>
              <a:t>Click to edit Master title style</a:t>
            </a:r>
            <a:endParaRPr lang="fi-FI" noProof="0"/>
          </a:p>
        </p:txBody>
      </p:sp>
      <p:sp>
        <p:nvSpPr>
          <p:cNvPr id="3" name="Content Placeholder 2">
            <a:extLst>
              <a:ext uri="{FF2B5EF4-FFF2-40B4-BE49-F238E27FC236}">
                <a16:creationId xmlns:a16="http://schemas.microsoft.com/office/drawing/2014/main" id="{6E3B6CAA-4767-42B4-A19C-0CFD9AFC8229}"/>
              </a:ext>
            </a:extLst>
          </p:cNvPr>
          <p:cNvSpPr>
            <a:spLocks noGrp="1"/>
          </p:cNvSpPr>
          <p:nvPr>
            <p:ph idx="1"/>
          </p:nvPr>
        </p:nvSpPr>
        <p:spPr>
          <a:xfrm>
            <a:off x="838200" y="1892808"/>
            <a:ext cx="9360000" cy="363931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i-FI" noProof="0"/>
          </a:p>
        </p:txBody>
      </p:sp>
    </p:spTree>
    <p:extLst>
      <p:ext uri="{BB962C8B-B14F-4D97-AF65-F5344CB8AC3E}">
        <p14:creationId xmlns:p14="http://schemas.microsoft.com/office/powerpoint/2010/main" val="3540221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tsikkodia">
    <p:bg>
      <p:bgPr>
        <a:solidFill>
          <a:schemeClr val="bg1"/>
        </a:solidFill>
        <a:effectLst/>
      </p:bgPr>
    </p:bg>
    <p:spTree>
      <p:nvGrpSpPr>
        <p:cNvPr id="1" name=""/>
        <p:cNvGrpSpPr/>
        <p:nvPr/>
      </p:nvGrpSpPr>
      <p:grpSpPr>
        <a:xfrm>
          <a:off x="0" y="0"/>
          <a:ext cx="0" cy="0"/>
          <a:chOff x="0" y="0"/>
          <a:chExt cx="0" cy="0"/>
        </a:xfrm>
      </p:grpSpPr>
      <p:sp>
        <p:nvSpPr>
          <p:cNvPr id="2" name="Otsikko 1"/>
          <p:cNvSpPr>
            <a:spLocks noGrp="1"/>
          </p:cNvSpPr>
          <p:nvPr>
            <p:ph type="ctrTitle"/>
          </p:nvPr>
        </p:nvSpPr>
        <p:spPr>
          <a:xfrm>
            <a:off x="626269" y="1041400"/>
            <a:ext cx="4631531" cy="2387600"/>
          </a:xfrm>
        </p:spPr>
        <p:txBody>
          <a:bodyPr anchor="b">
            <a:normAutofit/>
          </a:bodyPr>
          <a:lstStyle>
            <a:lvl1pPr algn="l">
              <a:defRPr sz="4800" b="0">
                <a:solidFill>
                  <a:schemeClr val="tx1"/>
                </a:solidFill>
              </a:defRPr>
            </a:lvl1pPr>
          </a:lstStyle>
          <a:p>
            <a:r>
              <a:rPr lang="en-US"/>
              <a:t>Click to edit Master title style</a:t>
            </a:r>
            <a:endParaRPr lang="fi-FI"/>
          </a:p>
        </p:txBody>
      </p:sp>
      <p:sp>
        <p:nvSpPr>
          <p:cNvPr id="3" name="Alaotsikko 2"/>
          <p:cNvSpPr>
            <a:spLocks noGrp="1"/>
          </p:cNvSpPr>
          <p:nvPr>
            <p:ph type="subTitle" idx="1"/>
          </p:nvPr>
        </p:nvSpPr>
        <p:spPr>
          <a:xfrm>
            <a:off x="626269" y="3521075"/>
            <a:ext cx="4631531" cy="2679284"/>
          </a:xfrm>
        </p:spPr>
        <p:txBody>
          <a:bodyPr>
            <a:normAutofit/>
          </a:bodyPr>
          <a:lstStyle>
            <a:lvl1pPr marL="0" indent="0" algn="l">
              <a:buNone/>
              <a:defRPr sz="2100">
                <a:solidFill>
                  <a:schemeClr val="tx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a:t>Click icon </a:t>
            </a:r>
            <a:br>
              <a:rPr lang="en-GB"/>
            </a:br>
            <a:r>
              <a:rPr lang="en-GB"/>
              <a:t>to add picture</a:t>
            </a:r>
            <a:endParaRPr lang="fi-FI"/>
          </a:p>
        </p:txBody>
      </p:sp>
      <p:pic>
        <p:nvPicPr>
          <p:cNvPr id="8" name="Kuva 2">
            <a:extLst>
              <a:ext uri="{FF2B5EF4-FFF2-40B4-BE49-F238E27FC236}">
                <a16:creationId xmlns:a16="http://schemas.microsoft.com/office/drawing/2014/main" id="{79648436-825A-5FF2-1937-B15ABCF7FC57}"/>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4" name="Graphic 3">
            <a:extLst>
              <a:ext uri="{FF2B5EF4-FFF2-40B4-BE49-F238E27FC236}">
                <a16:creationId xmlns:a16="http://schemas.microsoft.com/office/drawing/2014/main" id="{B9403558-9ED5-2674-F048-5A08FC45742D}"/>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2722484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DB878-8E84-426A-BEF0-AF1AAFA1F994}"/>
              </a:ext>
            </a:extLst>
          </p:cNvPr>
          <p:cNvSpPr>
            <a:spLocks noGrp="1"/>
          </p:cNvSpPr>
          <p:nvPr>
            <p:ph type="title"/>
          </p:nvPr>
        </p:nvSpPr>
        <p:spPr/>
        <p:txBody>
          <a:bodyPr/>
          <a:lstStyle/>
          <a:p>
            <a:r>
              <a:rPr lang="en-US" noProof="0"/>
              <a:t>Click to edit Master title style</a:t>
            </a:r>
            <a:endParaRPr lang="fi-FI" noProof="0"/>
          </a:p>
        </p:txBody>
      </p:sp>
      <p:sp>
        <p:nvSpPr>
          <p:cNvPr id="3" name="Content Placeholder 2">
            <a:extLst>
              <a:ext uri="{FF2B5EF4-FFF2-40B4-BE49-F238E27FC236}">
                <a16:creationId xmlns:a16="http://schemas.microsoft.com/office/drawing/2014/main" id="{6E3B6CAA-4767-42B4-A19C-0CFD9AFC8229}"/>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i-FI" noProof="0"/>
          </a:p>
        </p:txBody>
      </p:sp>
    </p:spTree>
    <p:extLst>
      <p:ext uri="{BB962C8B-B14F-4D97-AF65-F5344CB8AC3E}">
        <p14:creationId xmlns:p14="http://schemas.microsoft.com/office/powerpoint/2010/main" val="36086885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itaatti / Nosto – tumma">
    <p:bg>
      <p:bgPr>
        <a:solidFill>
          <a:schemeClr val="accent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37126" r="12246" b="19950"/>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bg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Kuva 2">
            <a:extLst>
              <a:ext uri="{FF2B5EF4-FFF2-40B4-BE49-F238E27FC236}">
                <a16:creationId xmlns:a16="http://schemas.microsoft.com/office/drawing/2014/main" id="{449EDFF7-339F-05FB-D59A-71516A668CF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C5C88B9D-C1C4-D05F-8A76-DA57E78EAF60}"/>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32435934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Kansi – tumma">
    <p:bg>
      <p:bgPr>
        <a:solidFill>
          <a:schemeClr val="accent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CA252A8-C17B-65C1-E2A8-B58737C1F5C4}"/>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48703" y="271773"/>
            <a:ext cx="3644091" cy="1388225"/>
          </a:xfrm>
          <a:prstGeom prst="rect">
            <a:avLst/>
          </a:prstGeom>
        </p:spPr>
      </p:pic>
      <p:sp>
        <p:nvSpPr>
          <p:cNvPr id="2" name="Title 1">
            <a:extLst>
              <a:ext uri="{FF2B5EF4-FFF2-40B4-BE49-F238E27FC236}">
                <a16:creationId xmlns:a16="http://schemas.microsoft.com/office/drawing/2014/main" id="{15933D3A-4207-9488-55A8-500D30F29AD5}"/>
              </a:ext>
            </a:extLst>
          </p:cNvPr>
          <p:cNvSpPr>
            <a:spLocks noGrp="1"/>
          </p:cNvSpPr>
          <p:nvPr>
            <p:ph type="title"/>
          </p:nvPr>
        </p:nvSpPr>
        <p:spPr>
          <a:xfrm>
            <a:off x="405435" y="1866195"/>
            <a:ext cx="6124432" cy="3125608"/>
          </a:xfrm>
        </p:spPr>
        <p:txBody>
          <a:bodyPr anchor="ctr">
            <a:noAutofit/>
          </a:bodyPr>
          <a:lstStyle>
            <a:lvl1pPr>
              <a:defRPr sz="4800">
                <a:solidFill>
                  <a:schemeClr val="bg1"/>
                </a:solidFill>
              </a:defRPr>
            </a:lvl1pPr>
          </a:lstStyle>
          <a:p>
            <a:r>
              <a:rPr lang="en-US"/>
              <a:t>Click to edit Master title style</a:t>
            </a:r>
            <a:endParaRPr lang="fi-FI" dirty="0"/>
          </a:p>
        </p:txBody>
      </p:sp>
      <p:sp>
        <p:nvSpPr>
          <p:cNvPr id="6" name="Text Placeholder 7">
            <a:extLst>
              <a:ext uri="{FF2B5EF4-FFF2-40B4-BE49-F238E27FC236}">
                <a16:creationId xmlns:a16="http://schemas.microsoft.com/office/drawing/2014/main" id="{17BD4CEB-C616-744B-1B0E-CAEBBB298533}"/>
              </a:ext>
            </a:extLst>
          </p:cNvPr>
          <p:cNvSpPr>
            <a:spLocks noGrp="1"/>
          </p:cNvSpPr>
          <p:nvPr>
            <p:ph type="body" sz="quarter" idx="10"/>
          </p:nvPr>
        </p:nvSpPr>
        <p:spPr>
          <a:xfrm>
            <a:off x="405435"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
        <p:nvSpPr>
          <p:cNvPr id="7" name="Text Placeholder 7">
            <a:extLst>
              <a:ext uri="{FF2B5EF4-FFF2-40B4-BE49-F238E27FC236}">
                <a16:creationId xmlns:a16="http://schemas.microsoft.com/office/drawing/2014/main" id="{7176A517-F5EC-E7C5-D71E-4A4D7524F7B6}"/>
              </a:ext>
            </a:extLst>
          </p:cNvPr>
          <p:cNvSpPr>
            <a:spLocks noGrp="1"/>
          </p:cNvSpPr>
          <p:nvPr>
            <p:ph type="body" sz="quarter" idx="11"/>
          </p:nvPr>
        </p:nvSpPr>
        <p:spPr>
          <a:xfrm>
            <a:off x="3138696"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pic>
        <p:nvPicPr>
          <p:cNvPr id="5" name="Kuva 2" descr="RUN EU – Regional University Network, European University">
            <a:extLst>
              <a:ext uri="{FF2B5EF4-FFF2-40B4-BE49-F238E27FC236}">
                <a16:creationId xmlns:a16="http://schemas.microsoft.com/office/drawing/2014/main" id="{35CAEC44-5E0C-0182-F73A-5A1F3599CE95}"/>
              </a:ext>
              <a:ext uri="{C183D7F6-B498-43B3-948B-1728B52AA6E4}">
                <adec:decorative xmlns:adec="http://schemas.microsoft.com/office/drawing/2017/decorative" val="0"/>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897849" y="212097"/>
            <a:ext cx="1757035" cy="1215917"/>
          </a:xfrm>
          <a:prstGeom prst="rect">
            <a:avLst/>
          </a:prstGeom>
        </p:spPr>
      </p:pic>
    </p:spTree>
    <p:extLst>
      <p:ext uri="{BB962C8B-B14F-4D97-AF65-F5344CB8AC3E}">
        <p14:creationId xmlns:p14="http://schemas.microsoft.com/office/powerpoint/2010/main" val="1908971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Kansi – vaalea">
    <p:bg>
      <p:bgPr>
        <a:solidFill>
          <a:schemeClr val="accent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F878647-1460-712E-F77A-8EEE8945C22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51230" y="271774"/>
            <a:ext cx="3644091" cy="1388225"/>
          </a:xfrm>
          <a:prstGeom prst="rect">
            <a:avLst/>
          </a:prstGeom>
        </p:spPr>
      </p:pic>
      <p:sp>
        <p:nvSpPr>
          <p:cNvPr id="2" name="Title 1">
            <a:extLst>
              <a:ext uri="{FF2B5EF4-FFF2-40B4-BE49-F238E27FC236}">
                <a16:creationId xmlns:a16="http://schemas.microsoft.com/office/drawing/2014/main" id="{819D6E0B-1608-AA7C-60A1-9CBBB144BFDB}"/>
              </a:ext>
            </a:extLst>
          </p:cNvPr>
          <p:cNvSpPr>
            <a:spLocks noGrp="1"/>
          </p:cNvSpPr>
          <p:nvPr>
            <p:ph type="title"/>
          </p:nvPr>
        </p:nvSpPr>
        <p:spPr>
          <a:xfrm>
            <a:off x="405435" y="1866195"/>
            <a:ext cx="6124432" cy="3125608"/>
          </a:xfrm>
        </p:spPr>
        <p:txBody>
          <a:bodyPr anchor="ctr">
            <a:noAutofit/>
          </a:bodyPr>
          <a:lstStyle>
            <a:lvl1pPr>
              <a:defRPr sz="4800">
                <a:solidFill>
                  <a:schemeClr val="tx1"/>
                </a:solidFill>
              </a:defRPr>
            </a:lvl1pPr>
          </a:lstStyle>
          <a:p>
            <a:r>
              <a:rPr lang="en-US"/>
              <a:t>Click to edit Master title style</a:t>
            </a:r>
            <a:endParaRPr lang="fi-FI" dirty="0"/>
          </a:p>
        </p:txBody>
      </p:sp>
      <p:sp>
        <p:nvSpPr>
          <p:cNvPr id="7" name="Text Placeholder 7">
            <a:extLst>
              <a:ext uri="{FF2B5EF4-FFF2-40B4-BE49-F238E27FC236}">
                <a16:creationId xmlns:a16="http://schemas.microsoft.com/office/drawing/2014/main" id="{CF1C6C43-6585-08D2-9982-1FB0541B64C1}"/>
              </a:ext>
            </a:extLst>
          </p:cNvPr>
          <p:cNvSpPr>
            <a:spLocks noGrp="1"/>
          </p:cNvSpPr>
          <p:nvPr>
            <p:ph type="body" sz="quarter" idx="10"/>
          </p:nvPr>
        </p:nvSpPr>
        <p:spPr>
          <a:xfrm>
            <a:off x="405435" y="5367082"/>
            <a:ext cx="2516188" cy="1027112"/>
          </a:xfrm>
        </p:spPr>
        <p:txBody>
          <a:bodyPr anchor="b">
            <a:noAutofit/>
          </a:bodyPr>
          <a:lstStyle>
            <a:lvl1pPr marL="0" indent="0">
              <a:lnSpc>
                <a:spcPct val="100000"/>
              </a:lnSpc>
              <a:buNone/>
              <a:defRPr sz="24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
        <p:nvSpPr>
          <p:cNvPr id="8" name="Text Placeholder 7">
            <a:extLst>
              <a:ext uri="{FF2B5EF4-FFF2-40B4-BE49-F238E27FC236}">
                <a16:creationId xmlns:a16="http://schemas.microsoft.com/office/drawing/2014/main" id="{9B1FDC9F-2778-DD14-FD5C-AEBF0D174C09}"/>
              </a:ext>
            </a:extLst>
          </p:cNvPr>
          <p:cNvSpPr>
            <a:spLocks noGrp="1"/>
          </p:cNvSpPr>
          <p:nvPr>
            <p:ph type="body" sz="quarter" idx="11"/>
          </p:nvPr>
        </p:nvSpPr>
        <p:spPr>
          <a:xfrm>
            <a:off x="3138696" y="5367082"/>
            <a:ext cx="2516188" cy="1027112"/>
          </a:xfrm>
        </p:spPr>
        <p:txBody>
          <a:bodyPr anchor="b">
            <a:noAutofit/>
          </a:bodyPr>
          <a:lstStyle>
            <a:lvl1pPr marL="0" indent="0">
              <a:lnSpc>
                <a:spcPct val="100000"/>
              </a:lnSpc>
              <a:buNone/>
              <a:defRPr sz="24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pic>
        <p:nvPicPr>
          <p:cNvPr id="4" name="Kuva 2" descr="RUN EU – Regional University Network, European University">
            <a:extLst>
              <a:ext uri="{FF2B5EF4-FFF2-40B4-BE49-F238E27FC236}">
                <a16:creationId xmlns:a16="http://schemas.microsoft.com/office/drawing/2014/main" id="{429C2499-285F-8D7C-8945-BDEFD9AB035D}"/>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895323" y="212097"/>
            <a:ext cx="1759562" cy="1217667"/>
          </a:xfrm>
          <a:prstGeom prst="rect">
            <a:avLst/>
          </a:prstGeom>
        </p:spPr>
      </p:pic>
    </p:spTree>
    <p:extLst>
      <p:ext uri="{BB962C8B-B14F-4D97-AF65-F5344CB8AC3E}">
        <p14:creationId xmlns:p14="http://schemas.microsoft.com/office/powerpoint/2010/main" val="15527354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Otsikkodi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ctrTitle"/>
          </p:nvPr>
        </p:nvSpPr>
        <p:spPr>
          <a:xfrm>
            <a:off x="626269" y="1041400"/>
            <a:ext cx="4631531" cy="2387600"/>
          </a:xfrm>
        </p:spPr>
        <p:txBody>
          <a:bodyPr anchor="b">
            <a:normAutofit/>
          </a:bodyPr>
          <a:lstStyle>
            <a:lvl1pPr algn="l">
              <a:defRPr sz="4800" b="0">
                <a:solidFill>
                  <a:schemeClr val="bg1"/>
                </a:solidFill>
              </a:defRPr>
            </a:lvl1pPr>
          </a:lstStyle>
          <a:p>
            <a:r>
              <a:rPr lang="en-US"/>
              <a:t>Click to edit Master title style</a:t>
            </a:r>
            <a:endParaRPr lang="fi-FI" dirty="0"/>
          </a:p>
        </p:txBody>
      </p:sp>
      <p:sp>
        <p:nvSpPr>
          <p:cNvPr id="3" name="Alaotsikko 2"/>
          <p:cNvSpPr>
            <a:spLocks noGrp="1"/>
          </p:cNvSpPr>
          <p:nvPr>
            <p:ph type="subTitle" idx="1"/>
          </p:nvPr>
        </p:nvSpPr>
        <p:spPr>
          <a:xfrm>
            <a:off x="626269" y="3521075"/>
            <a:ext cx="4631531" cy="2679284"/>
          </a:xfrm>
        </p:spPr>
        <p:txBody>
          <a:bodyPr>
            <a:normAutofit/>
          </a:bodyPr>
          <a:lstStyle>
            <a:lvl1pPr marL="0" indent="0" algn="l">
              <a:buNone/>
              <a:defRPr sz="21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dirty="0"/>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dirty="0"/>
              <a:t>Click icon </a:t>
            </a:r>
            <a:br>
              <a:rPr lang="en-GB" dirty="0"/>
            </a:br>
            <a:r>
              <a:rPr lang="en-GB" dirty="0"/>
              <a:t>to add picture</a:t>
            </a:r>
            <a:endParaRPr lang="fi-FI" dirty="0"/>
          </a:p>
        </p:txBody>
      </p:sp>
      <p:pic>
        <p:nvPicPr>
          <p:cNvPr id="10" name="Kuva 2">
            <a:extLst>
              <a:ext uri="{FF2B5EF4-FFF2-40B4-BE49-F238E27FC236}">
                <a16:creationId xmlns:a16="http://schemas.microsoft.com/office/drawing/2014/main" id="{C7A61C57-8C1D-594C-6C98-E227E6C677C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9"/>
          </a:xfrm>
          <a:prstGeom prst="rect">
            <a:avLst/>
          </a:prstGeom>
        </p:spPr>
      </p:pic>
      <p:pic>
        <p:nvPicPr>
          <p:cNvPr id="11" name="Graphic 10">
            <a:extLst>
              <a:ext uri="{FF2B5EF4-FFF2-40B4-BE49-F238E27FC236}">
                <a16:creationId xmlns:a16="http://schemas.microsoft.com/office/drawing/2014/main" id="{87836E86-10FE-6934-DA58-9A322A76E41E}"/>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0565259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Otsikkodia">
    <p:bg>
      <p:bgPr>
        <a:solidFill>
          <a:schemeClr val="bg1"/>
        </a:solidFill>
        <a:effectLst/>
      </p:bgPr>
    </p:bg>
    <p:spTree>
      <p:nvGrpSpPr>
        <p:cNvPr id="1" name=""/>
        <p:cNvGrpSpPr/>
        <p:nvPr/>
      </p:nvGrpSpPr>
      <p:grpSpPr>
        <a:xfrm>
          <a:off x="0" y="0"/>
          <a:ext cx="0" cy="0"/>
          <a:chOff x="0" y="0"/>
          <a:chExt cx="0" cy="0"/>
        </a:xfrm>
      </p:grpSpPr>
      <p:sp>
        <p:nvSpPr>
          <p:cNvPr id="2" name="Otsikko 1"/>
          <p:cNvSpPr>
            <a:spLocks noGrp="1"/>
          </p:cNvSpPr>
          <p:nvPr>
            <p:ph type="ctrTitle"/>
          </p:nvPr>
        </p:nvSpPr>
        <p:spPr>
          <a:xfrm>
            <a:off x="626269" y="1041400"/>
            <a:ext cx="4631531" cy="2387600"/>
          </a:xfrm>
        </p:spPr>
        <p:txBody>
          <a:bodyPr anchor="b">
            <a:normAutofit/>
          </a:bodyPr>
          <a:lstStyle>
            <a:lvl1pPr algn="l">
              <a:defRPr sz="4800" b="0">
                <a:solidFill>
                  <a:schemeClr val="tx1"/>
                </a:solidFill>
              </a:defRPr>
            </a:lvl1pPr>
          </a:lstStyle>
          <a:p>
            <a:r>
              <a:rPr lang="en-US"/>
              <a:t>Click to edit Master title style</a:t>
            </a:r>
            <a:endParaRPr lang="fi-FI" dirty="0"/>
          </a:p>
        </p:txBody>
      </p:sp>
      <p:sp>
        <p:nvSpPr>
          <p:cNvPr id="3" name="Alaotsikko 2"/>
          <p:cNvSpPr>
            <a:spLocks noGrp="1"/>
          </p:cNvSpPr>
          <p:nvPr>
            <p:ph type="subTitle" idx="1"/>
          </p:nvPr>
        </p:nvSpPr>
        <p:spPr>
          <a:xfrm>
            <a:off x="626269" y="3521075"/>
            <a:ext cx="4631531" cy="2679284"/>
          </a:xfrm>
        </p:spPr>
        <p:txBody>
          <a:bodyPr>
            <a:normAutofit/>
          </a:bodyPr>
          <a:lstStyle>
            <a:lvl1pPr marL="0" indent="0" algn="l">
              <a:buNone/>
              <a:defRPr sz="2100">
                <a:solidFill>
                  <a:schemeClr val="tx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dirty="0"/>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dirty="0"/>
              <a:t>Click icon </a:t>
            </a:r>
            <a:br>
              <a:rPr lang="en-GB" dirty="0"/>
            </a:br>
            <a:r>
              <a:rPr lang="en-GB" dirty="0"/>
              <a:t>to add picture</a:t>
            </a:r>
            <a:endParaRPr lang="fi-FI" dirty="0"/>
          </a:p>
        </p:txBody>
      </p:sp>
      <p:pic>
        <p:nvPicPr>
          <p:cNvPr id="8" name="Kuva 2">
            <a:extLst>
              <a:ext uri="{FF2B5EF4-FFF2-40B4-BE49-F238E27FC236}">
                <a16:creationId xmlns:a16="http://schemas.microsoft.com/office/drawing/2014/main" id="{79648436-825A-5FF2-1937-B15ABCF7FC57}"/>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10" name="Graphic 9">
            <a:extLst>
              <a:ext uri="{FF2B5EF4-FFF2-40B4-BE49-F238E27FC236}">
                <a16:creationId xmlns:a16="http://schemas.microsoft.com/office/drawing/2014/main" id="{39FF140D-C5A2-2023-DB41-7091547097AD}"/>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39819951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dirty="0"/>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4" name="Kuva 2">
            <a:extLst>
              <a:ext uri="{FF2B5EF4-FFF2-40B4-BE49-F238E27FC236}">
                <a16:creationId xmlns:a16="http://schemas.microsoft.com/office/drawing/2014/main" id="{128C4059-A9F0-7DEC-B0DA-7E3D6032EE6F}"/>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41FFA9AF-D81B-938E-4741-4A3F721B895D}"/>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32080378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Otsikko ja sisältö - Grafiikka">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A8B7464-65B1-666F-89CD-C846F634B42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dirty="0"/>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6" name="Kuva 2">
            <a:extLst>
              <a:ext uri="{FF2B5EF4-FFF2-40B4-BE49-F238E27FC236}">
                <a16:creationId xmlns:a16="http://schemas.microsoft.com/office/drawing/2014/main" id="{73257BE3-0AF7-6ED3-518D-876D4B65DCC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9" name="Graphic 8">
            <a:extLst>
              <a:ext uri="{FF2B5EF4-FFF2-40B4-BE49-F238E27FC236}">
                <a16:creationId xmlns:a16="http://schemas.microsoft.com/office/drawing/2014/main" id="{018A340D-F6B4-8ACF-80DB-DD042957B5F4}"/>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39159169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grafiikka">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50DFC79-282A-6464-6A3F-E6F8896DEF7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dirty="0"/>
              <a:t>Click icon </a:t>
            </a:r>
            <a:br>
              <a:rPr lang="en-GB" dirty="0"/>
            </a:br>
            <a:r>
              <a:rPr lang="en-GB" dirty="0"/>
              <a:t>to add picture</a:t>
            </a:r>
            <a:endParaRPr lang="en-US" dirty="0"/>
          </a:p>
        </p:txBody>
      </p:sp>
      <p:sp>
        <p:nvSpPr>
          <p:cNvPr id="4" name="Otsikko 1">
            <a:extLst>
              <a:ext uri="{FF2B5EF4-FFF2-40B4-BE49-F238E27FC236}">
                <a16:creationId xmlns:a16="http://schemas.microsoft.com/office/drawing/2014/main" id="{A3B84327-C75F-A0AE-967C-E79681561809}"/>
              </a:ext>
            </a:extLst>
          </p:cNvPr>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dirty="0"/>
          </a:p>
        </p:txBody>
      </p:sp>
      <p:sp>
        <p:nvSpPr>
          <p:cNvPr id="5" name="Sisällön paikkamerkki 2">
            <a:extLst>
              <a:ext uri="{FF2B5EF4-FFF2-40B4-BE49-F238E27FC236}">
                <a16:creationId xmlns:a16="http://schemas.microsoft.com/office/drawing/2014/main" id="{1524F951-7FD8-2468-5C87-933503186523}"/>
              </a:ext>
            </a:extLst>
          </p:cNvPr>
          <p:cNvSpPr>
            <a:spLocks noGrp="1"/>
          </p:cNvSpPr>
          <p:nvPr>
            <p:ph idx="13"/>
          </p:nvPr>
        </p:nvSpPr>
        <p:spPr>
          <a:xfrm>
            <a:off x="6981937" y="2899107"/>
            <a:ext cx="4674603" cy="3646155"/>
          </a:xfrm>
        </p:spPr>
        <p:txBody>
          <a:bodyPr/>
          <a:lstStyle>
            <a:lvl2pPr>
              <a:spcBef>
                <a:spcPts val="0"/>
              </a:spcBef>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Tree>
    <p:extLst>
      <p:ext uri="{BB962C8B-B14F-4D97-AF65-F5344CB8AC3E}">
        <p14:creationId xmlns:p14="http://schemas.microsoft.com/office/powerpoint/2010/main" val="33609249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p:spTree>
      <p:nvGrpSpPr>
        <p:cNvPr id="1" name=""/>
        <p:cNvGrpSpPr/>
        <p:nvPr/>
      </p:nvGrpSpPr>
      <p:grpSpPr>
        <a:xfrm>
          <a:off x="0" y="0"/>
          <a:ext cx="0" cy="0"/>
          <a:chOff x="0" y="0"/>
          <a:chExt cx="0" cy="0"/>
        </a:xfrm>
      </p:grpSpPr>
      <p:sp>
        <p:nvSpPr>
          <p:cNvPr id="2" name="Otsikko 1"/>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dirty="0"/>
          </a:p>
        </p:txBody>
      </p:sp>
      <p:sp>
        <p:nvSpPr>
          <p:cNvPr id="9" name="Sisällön paikkamerkki 2"/>
          <p:cNvSpPr>
            <a:spLocks noGrp="1"/>
          </p:cNvSpPr>
          <p:nvPr>
            <p:ph idx="13"/>
          </p:nvPr>
        </p:nvSpPr>
        <p:spPr>
          <a:xfrm>
            <a:off x="6981937" y="2899107"/>
            <a:ext cx="4674603" cy="36461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dirty="0"/>
              <a:t>Click icon </a:t>
            </a:r>
            <a:br>
              <a:rPr lang="en-GB" dirty="0"/>
            </a:br>
            <a:r>
              <a:rPr lang="en-GB" dirty="0"/>
              <a:t>to add picture</a:t>
            </a:r>
            <a:endParaRPr lang="en-US" dirty="0"/>
          </a:p>
        </p:txBody>
      </p:sp>
    </p:spTree>
    <p:extLst>
      <p:ext uri="{BB962C8B-B14F-4D97-AF65-F5344CB8AC3E}">
        <p14:creationId xmlns:p14="http://schemas.microsoft.com/office/powerpoint/2010/main" val="693351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4" name="Kuva 2">
            <a:extLst>
              <a:ext uri="{FF2B5EF4-FFF2-40B4-BE49-F238E27FC236}">
                <a16:creationId xmlns:a16="http://schemas.microsoft.com/office/drawing/2014/main" id="{128C4059-A9F0-7DEC-B0DA-7E3D6032EE6F}"/>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148" name="Graphic 147">
            <a:extLst>
              <a:ext uri="{FF2B5EF4-FFF2-40B4-BE49-F238E27FC236}">
                <a16:creationId xmlns:a16="http://schemas.microsoft.com/office/drawing/2014/main" id="{937752DF-2EE3-A9B8-BBB6-DBD39C61EE02}"/>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3238555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tumma  – Grafiikka">
    <p:bg>
      <p:bgPr>
        <a:solidFill>
          <a:schemeClr val="accent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382DED1-34F5-48F3-3473-83AEE107CEA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dirty="0"/>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dirty="0"/>
              <a:t>Click icon </a:t>
            </a:r>
            <a:br>
              <a:rPr lang="en-GB" dirty="0"/>
            </a:br>
            <a:r>
              <a:rPr lang="en-GB" dirty="0"/>
              <a:t>to add picture</a:t>
            </a:r>
            <a:endParaRPr lang="en-US" dirty="0"/>
          </a:p>
        </p:txBody>
      </p:sp>
    </p:spTree>
    <p:extLst>
      <p:ext uri="{BB962C8B-B14F-4D97-AF65-F5344CB8AC3E}">
        <p14:creationId xmlns:p14="http://schemas.microsoft.com/office/powerpoint/2010/main" val="33099191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Otsikko ja sisältö oikealla kuva vasemmalla – tumm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dirty="0"/>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dirty="0"/>
              <a:t>Click icon </a:t>
            </a:r>
            <a:br>
              <a:rPr lang="en-GB" dirty="0"/>
            </a:br>
            <a:r>
              <a:rPr lang="en-GB" dirty="0"/>
              <a:t>to add picture</a:t>
            </a:r>
            <a:endParaRPr lang="en-US" dirty="0"/>
          </a:p>
        </p:txBody>
      </p:sp>
    </p:spTree>
    <p:extLst>
      <p:ext uri="{BB962C8B-B14F-4D97-AF65-F5344CB8AC3E}">
        <p14:creationId xmlns:p14="http://schemas.microsoft.com/office/powerpoint/2010/main" val="35988971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Grafiikk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dirty="0"/>
              <a:t>Click icon </a:t>
            </a:r>
            <a:br>
              <a:rPr lang="en-GB" dirty="0"/>
            </a:br>
            <a:r>
              <a:rPr lang="en-GB" dirty="0"/>
              <a:t>to add picture</a:t>
            </a:r>
            <a:endParaRPr lang="fi-FI" dirty="0"/>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dirty="0"/>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7" name="Kuva 2">
            <a:extLst>
              <a:ext uri="{FF2B5EF4-FFF2-40B4-BE49-F238E27FC236}">
                <a16:creationId xmlns:a16="http://schemas.microsoft.com/office/drawing/2014/main" id="{C79E3A65-E412-FA8B-3D1F-825380CB5B5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10" name="Graphic 9">
            <a:extLst>
              <a:ext uri="{FF2B5EF4-FFF2-40B4-BE49-F238E27FC236}">
                <a16:creationId xmlns:a16="http://schemas.microsoft.com/office/drawing/2014/main" id="{AF587D7A-E7F5-DF10-2E73-A1CB2F7CB4FA}"/>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9237982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dirty="0"/>
              <a:t>Click icon </a:t>
            </a:r>
            <a:br>
              <a:rPr lang="en-GB" dirty="0"/>
            </a:br>
            <a:r>
              <a:rPr lang="en-GB" dirty="0"/>
              <a:t>to add picture</a:t>
            </a:r>
            <a:endParaRPr lang="fi-FI" dirty="0"/>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dirty="0"/>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4" name="Kuva 2">
            <a:extLst>
              <a:ext uri="{FF2B5EF4-FFF2-40B4-BE49-F238E27FC236}">
                <a16:creationId xmlns:a16="http://schemas.microsoft.com/office/drawing/2014/main" id="{EB8A3E03-43A2-BB27-8779-063785EBC6A7}"/>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DB2C20BE-DDE9-B5C7-F7B8-144320D74E92}"/>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81259185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tumma  – Grafiikka">
    <p:bg>
      <p:bgPr>
        <a:solidFill>
          <a:schemeClr val="accent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74105601-3089-9DD0-6D0C-45BF741F89AB}"/>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dirty="0"/>
              <a:t>Click icon </a:t>
            </a:r>
            <a:br>
              <a:rPr lang="en-GB" dirty="0"/>
            </a:br>
            <a:r>
              <a:rPr lang="en-GB" dirty="0"/>
              <a:t>to add picture</a:t>
            </a:r>
            <a:endParaRPr lang="fi-FI" dirty="0"/>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dirty="0"/>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6" name="Kuva 2">
            <a:extLst>
              <a:ext uri="{FF2B5EF4-FFF2-40B4-BE49-F238E27FC236}">
                <a16:creationId xmlns:a16="http://schemas.microsoft.com/office/drawing/2014/main" id="{F55B62D5-70B1-A09D-22CE-7C946455528A}"/>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8" name="Graphic 7">
            <a:extLst>
              <a:ext uri="{FF2B5EF4-FFF2-40B4-BE49-F238E27FC236}">
                <a16:creationId xmlns:a16="http://schemas.microsoft.com/office/drawing/2014/main" id="{B61F0786-258F-1289-116A-3416990EFF4A}"/>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9927488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kuva oikella – tumma">
    <p:bg>
      <p:bgPr>
        <a:solidFill>
          <a:schemeClr val="accent6"/>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dirty="0"/>
              <a:t>Click icon </a:t>
            </a:r>
            <a:br>
              <a:rPr lang="en-GB" dirty="0"/>
            </a:br>
            <a:r>
              <a:rPr lang="en-GB" dirty="0"/>
              <a:t>to add picture</a:t>
            </a:r>
            <a:endParaRPr lang="fi-FI" dirty="0"/>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dirty="0"/>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6" name="Kuva 2">
            <a:extLst>
              <a:ext uri="{FF2B5EF4-FFF2-40B4-BE49-F238E27FC236}">
                <a16:creationId xmlns:a16="http://schemas.microsoft.com/office/drawing/2014/main" id="{9E0E32CA-FEF4-B74A-2649-F3E8762AA71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9"/>
          </a:xfrm>
          <a:prstGeom prst="rect">
            <a:avLst/>
          </a:prstGeom>
        </p:spPr>
      </p:pic>
      <p:pic>
        <p:nvPicPr>
          <p:cNvPr id="8" name="Graphic 7">
            <a:extLst>
              <a:ext uri="{FF2B5EF4-FFF2-40B4-BE49-F238E27FC236}">
                <a16:creationId xmlns:a16="http://schemas.microsoft.com/office/drawing/2014/main" id="{2348B997-0227-80C8-544B-B5E04B7764E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9371008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Otsikko ja sisältö vasemmalla päällekkäiset kortit oikell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lvl1pPr>
          </a:lstStyle>
          <a:p>
            <a:r>
              <a:rPr lang="en-US"/>
              <a:t>Click to edit Master title style</a:t>
            </a:r>
            <a:endParaRPr lang="fi-FI" dirty="0"/>
          </a:p>
        </p:txBody>
      </p:sp>
      <p:sp>
        <p:nvSpPr>
          <p:cNvPr id="29" name="Sisällön paikkamerkki 2">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dirty="0"/>
              <a:t>Click icon </a:t>
            </a:r>
            <a:br>
              <a:rPr lang="en-GB" dirty="0"/>
            </a:br>
            <a:r>
              <a:rPr lang="en-GB" dirty="0"/>
              <a:t>to add picture</a:t>
            </a:r>
            <a:endParaRPr lang="fi-FI" dirty="0"/>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a:t>
            </a:r>
            <a:br>
              <a:rPr lang="en-GB" dirty="0"/>
            </a:br>
            <a:r>
              <a:rPr lang="en-GB" dirty="0"/>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dirty="0"/>
              <a:t>Click icon </a:t>
            </a:r>
            <a:br>
              <a:rPr lang="en-GB" dirty="0"/>
            </a:br>
            <a:r>
              <a:rPr lang="en-GB" dirty="0"/>
              <a:t>to add picture</a:t>
            </a:r>
            <a:endParaRPr lang="fi-FI" dirty="0"/>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a:t>
            </a:r>
            <a:br>
              <a:rPr lang="en-GB" dirty="0"/>
            </a:br>
            <a:r>
              <a:rPr lang="en-GB" dirty="0"/>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dirty="0"/>
              <a:t>Click icon </a:t>
            </a:r>
            <a:br>
              <a:rPr lang="en-GB" dirty="0"/>
            </a:br>
            <a:r>
              <a:rPr lang="en-GB" dirty="0"/>
              <a:t>to add picture</a:t>
            </a:r>
            <a:endParaRPr lang="fi-FI" dirty="0"/>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a:t>
            </a:r>
            <a:br>
              <a:rPr lang="en-GB" dirty="0"/>
            </a:br>
            <a:r>
              <a:rPr lang="en-GB" dirty="0"/>
              <a:t>Master text styles</a:t>
            </a:r>
          </a:p>
        </p:txBody>
      </p:sp>
      <p:pic>
        <p:nvPicPr>
          <p:cNvPr id="37" name="Kuva 2">
            <a:extLst>
              <a:ext uri="{FF2B5EF4-FFF2-40B4-BE49-F238E27FC236}">
                <a16:creationId xmlns:a16="http://schemas.microsoft.com/office/drawing/2014/main" id="{A13A54A0-63B0-DB20-D4F8-6E248ED9D71C}"/>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39" name="Graphic 38">
            <a:extLst>
              <a:ext uri="{FF2B5EF4-FFF2-40B4-BE49-F238E27FC236}">
                <a16:creationId xmlns:a16="http://schemas.microsoft.com/office/drawing/2014/main" id="{F07C8E1B-C36E-DCF7-67FD-DB3DE7A9DC52}"/>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3387434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päällekkäiset kortit oikella">
    <p:bg>
      <p:bgPr>
        <a:solidFill>
          <a:schemeClr val="accent6"/>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solidFill>
                  <a:schemeClr val="bg1"/>
                </a:solidFill>
              </a:defRPr>
            </a:lvl1pPr>
          </a:lstStyle>
          <a:p>
            <a:r>
              <a:rPr lang="en-US"/>
              <a:t>Click to edit Master title style</a:t>
            </a:r>
            <a:endParaRPr lang="fi-FI" dirty="0"/>
          </a:p>
        </p:txBody>
      </p:sp>
      <p:sp>
        <p:nvSpPr>
          <p:cNvPr id="29" name="Sisällön paikkamerkki 1">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dirty="0"/>
              <a:t>Click icon </a:t>
            </a:r>
            <a:br>
              <a:rPr lang="en-GB" dirty="0"/>
            </a:br>
            <a:r>
              <a:rPr lang="en-GB" dirty="0"/>
              <a:t>to add picture</a:t>
            </a:r>
            <a:endParaRPr lang="fi-FI" dirty="0"/>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a:t>
            </a:r>
            <a:br>
              <a:rPr lang="en-GB" dirty="0"/>
            </a:br>
            <a:r>
              <a:rPr lang="en-GB" dirty="0"/>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dirty="0"/>
              <a:t>Click icon </a:t>
            </a:r>
            <a:br>
              <a:rPr lang="en-GB" dirty="0"/>
            </a:br>
            <a:r>
              <a:rPr lang="en-GB" dirty="0"/>
              <a:t>to add picture</a:t>
            </a:r>
            <a:endParaRPr lang="fi-FI" dirty="0"/>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a:t>
            </a:r>
            <a:br>
              <a:rPr lang="en-GB" dirty="0"/>
            </a:br>
            <a:r>
              <a:rPr lang="en-GB" dirty="0"/>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dirty="0"/>
              <a:t>Click icon </a:t>
            </a:r>
            <a:br>
              <a:rPr lang="en-GB" dirty="0"/>
            </a:br>
            <a:r>
              <a:rPr lang="en-GB" dirty="0"/>
              <a:t>to add picture</a:t>
            </a:r>
            <a:endParaRPr lang="fi-FI" dirty="0"/>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a:t>
            </a:r>
            <a:br>
              <a:rPr lang="en-GB" dirty="0"/>
            </a:br>
            <a:r>
              <a:rPr lang="en-GB" dirty="0"/>
              <a:t>Master text styles</a:t>
            </a:r>
          </a:p>
        </p:txBody>
      </p:sp>
      <p:pic>
        <p:nvPicPr>
          <p:cNvPr id="6" name="Kuva 2">
            <a:extLst>
              <a:ext uri="{FF2B5EF4-FFF2-40B4-BE49-F238E27FC236}">
                <a16:creationId xmlns:a16="http://schemas.microsoft.com/office/drawing/2014/main" id="{CA237002-B1A8-142B-4C6A-B332FBC95D49}"/>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12" name="Graphic 11">
            <a:extLst>
              <a:ext uri="{FF2B5EF4-FFF2-40B4-BE49-F238E27FC236}">
                <a16:creationId xmlns:a16="http://schemas.microsoft.com/office/drawing/2014/main" id="{00A9954D-E742-14EA-6881-C9F802F0BE71}"/>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86040644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966000" y="1246874"/>
            <a:ext cx="10260000" cy="2852737"/>
          </a:xfrm>
        </p:spPr>
        <p:txBody>
          <a:bodyPr anchor="b"/>
          <a:lstStyle>
            <a:lvl1pPr algn="ctr">
              <a:defRPr sz="6000"/>
            </a:lvl1pPr>
          </a:lstStyle>
          <a:p>
            <a:r>
              <a:rPr lang="en-US"/>
              <a:t>Click to edit Master title style</a:t>
            </a:r>
            <a:endParaRPr lang="fi-FI" dirty="0"/>
          </a:p>
        </p:txBody>
      </p:sp>
      <p:sp>
        <p:nvSpPr>
          <p:cNvPr id="3" name="Tekstin paikkamerkki 2"/>
          <p:cNvSpPr>
            <a:spLocks noGrp="1"/>
          </p:cNvSpPr>
          <p:nvPr>
            <p:ph type="body" idx="1"/>
          </p:nvPr>
        </p:nvSpPr>
        <p:spPr>
          <a:xfrm>
            <a:off x="966000" y="4126599"/>
            <a:ext cx="10260000" cy="1500187"/>
          </a:xfrm>
        </p:spPr>
        <p:txBody>
          <a:bodyPr>
            <a:normAutofit/>
          </a:bodyPr>
          <a:lstStyle>
            <a:lvl1pPr marL="0" indent="0" algn="ctr">
              <a:buNone/>
              <a:defRPr sz="21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Kuva 2">
            <a:extLst>
              <a:ext uri="{FF2B5EF4-FFF2-40B4-BE49-F238E27FC236}">
                <a16:creationId xmlns:a16="http://schemas.microsoft.com/office/drawing/2014/main" id="{8E74C3FD-9DCD-9D2C-CB48-3F22E83CACC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FC6F2E7E-0562-FF14-B986-E1C004C484CE}"/>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33877194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itaatti / Nosto – vaalea">
    <p:bg>
      <p:bgPr>
        <a:solidFill>
          <a:schemeClr val="accent4"/>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14782" r="12246" b="42294"/>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tx1"/>
                </a:solidFill>
              </a:defRPr>
            </a:lvl1pPr>
          </a:lstStyle>
          <a:p>
            <a:r>
              <a:rPr lang="en-US"/>
              <a:t>Click to edit Master title style</a:t>
            </a:r>
            <a:endParaRPr lang="fi-FI" dirty="0"/>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Kuva 2">
            <a:extLst>
              <a:ext uri="{FF2B5EF4-FFF2-40B4-BE49-F238E27FC236}">
                <a16:creationId xmlns:a16="http://schemas.microsoft.com/office/drawing/2014/main" id="{BDD97EC4-A33F-C8FA-9AC8-3A47A7764D91}"/>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660191A0-A691-B927-E0EC-CC05DFBE1F20}"/>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704133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Otsikko ja sisältö - Grafiikka">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A8B7464-65B1-666F-89CD-C846F634B42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73257BE3-0AF7-6ED3-518D-876D4B65DCC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08180726-ED3C-2119-11C3-7CB83F39DDD4}"/>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52594924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itaatti / Nosto – tumma">
    <p:bg>
      <p:bgPr>
        <a:solidFill>
          <a:schemeClr val="accent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37126" r="12246" b="19950"/>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bg1"/>
                </a:solidFill>
              </a:defRPr>
            </a:lvl1pPr>
          </a:lstStyle>
          <a:p>
            <a:r>
              <a:rPr lang="en-US"/>
              <a:t>Click to edit Master title style</a:t>
            </a:r>
            <a:endParaRPr lang="fi-FI" dirty="0"/>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Kuva 2">
            <a:extLst>
              <a:ext uri="{FF2B5EF4-FFF2-40B4-BE49-F238E27FC236}">
                <a16:creationId xmlns:a16="http://schemas.microsoft.com/office/drawing/2014/main" id="{449EDFF7-339F-05FB-D59A-71516A668CF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8" name="Graphic 7">
            <a:extLst>
              <a:ext uri="{FF2B5EF4-FFF2-40B4-BE49-F238E27FC236}">
                <a16:creationId xmlns:a16="http://schemas.microsoft.com/office/drawing/2014/main" id="{BA5D22E5-1AA7-8036-AC5A-8F708E708190}"/>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6541151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Kaksi palstaa">
    <p:spTree>
      <p:nvGrpSpPr>
        <p:cNvPr id="1" name=""/>
        <p:cNvGrpSpPr/>
        <p:nvPr/>
      </p:nvGrpSpPr>
      <p:grpSpPr>
        <a:xfrm>
          <a:off x="0" y="0"/>
          <a:ext cx="0" cy="0"/>
          <a:chOff x="0" y="0"/>
          <a:chExt cx="0" cy="0"/>
        </a:xfrm>
      </p:grpSpPr>
      <p:sp>
        <p:nvSpPr>
          <p:cNvPr id="4" name="Sisällön paikkamerkki 3"/>
          <p:cNvSpPr>
            <a:spLocks noGrp="1"/>
          </p:cNvSpPr>
          <p:nvPr>
            <p:ph sz="half" idx="2"/>
          </p:nvPr>
        </p:nvSpPr>
        <p:spPr>
          <a:xfrm>
            <a:off x="6186000" y="2304162"/>
            <a:ext cx="5040000" cy="4177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3" name="Sisällön paikkamerkki 2"/>
          <p:cNvSpPr>
            <a:spLocks noGrp="1"/>
          </p:cNvSpPr>
          <p:nvPr>
            <p:ph sz="half" idx="1"/>
          </p:nvPr>
        </p:nvSpPr>
        <p:spPr>
          <a:xfrm>
            <a:off x="966000" y="2304162"/>
            <a:ext cx="5040000" cy="4177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2" name="Otsikko 1"/>
          <p:cNvSpPr>
            <a:spLocks noGrp="1"/>
          </p:cNvSpPr>
          <p:nvPr>
            <p:ph type="title"/>
          </p:nvPr>
        </p:nvSpPr>
        <p:spPr>
          <a:xfrm>
            <a:off x="966000" y="843662"/>
            <a:ext cx="10260000" cy="1325563"/>
          </a:xfrm>
        </p:spPr>
        <p:txBody>
          <a:bodyPr>
            <a:normAutofit/>
          </a:bodyPr>
          <a:lstStyle>
            <a:lvl1pPr>
              <a:defRPr sz="3600"/>
            </a:lvl1pPr>
          </a:lstStyle>
          <a:p>
            <a:r>
              <a:rPr lang="en-US"/>
              <a:t>Click to edit Master title style</a:t>
            </a:r>
            <a:endParaRPr lang="fi-FI" dirty="0"/>
          </a:p>
        </p:txBody>
      </p:sp>
      <p:pic>
        <p:nvPicPr>
          <p:cNvPr id="7" name="Kuva 2">
            <a:extLst>
              <a:ext uri="{FF2B5EF4-FFF2-40B4-BE49-F238E27FC236}">
                <a16:creationId xmlns:a16="http://schemas.microsoft.com/office/drawing/2014/main" id="{19B82103-7FAC-A572-FD1C-332AF46B69C5}"/>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9" name="Graphic 8">
            <a:extLst>
              <a:ext uri="{FF2B5EF4-FFF2-40B4-BE49-F238E27FC236}">
                <a16:creationId xmlns:a16="http://schemas.microsoft.com/office/drawing/2014/main" id="{8B19B5FE-9663-F6CE-5500-5D66A49C55E6}"/>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32473548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Korttitausta – kaksi palstaa">
    <p:spTree>
      <p:nvGrpSpPr>
        <p:cNvPr id="1" name=""/>
        <p:cNvGrpSpPr/>
        <p:nvPr/>
      </p:nvGrpSpPr>
      <p:grpSpPr>
        <a:xfrm>
          <a:off x="0" y="0"/>
          <a:ext cx="0" cy="0"/>
          <a:chOff x="0" y="0"/>
          <a:chExt cx="0" cy="0"/>
        </a:xfrm>
      </p:grpSpPr>
      <p:sp>
        <p:nvSpPr>
          <p:cNvPr id="2" name="Otsikko 1"/>
          <p:cNvSpPr>
            <a:spLocks noGrp="1"/>
          </p:cNvSpPr>
          <p:nvPr>
            <p:ph type="title"/>
          </p:nvPr>
        </p:nvSpPr>
        <p:spPr>
          <a:xfrm>
            <a:off x="453000" y="4121733"/>
            <a:ext cx="11286000" cy="662782"/>
          </a:xfrm>
        </p:spPr>
        <p:txBody>
          <a:bodyPr>
            <a:normAutofit/>
          </a:bodyPr>
          <a:lstStyle>
            <a:lvl1pPr>
              <a:defRPr sz="3600"/>
            </a:lvl1pPr>
          </a:lstStyle>
          <a:p>
            <a:r>
              <a:rPr lang="en-US"/>
              <a:t>Click to edit Master title style</a:t>
            </a:r>
            <a:endParaRPr lang="fi-FI" dirty="0"/>
          </a:p>
        </p:txBody>
      </p:sp>
      <p:sp>
        <p:nvSpPr>
          <p:cNvPr id="3" name="Sisällön paikkamerkki 2"/>
          <p:cNvSpPr>
            <a:spLocks noGrp="1"/>
          </p:cNvSpPr>
          <p:nvPr>
            <p:ph sz="half" idx="1"/>
          </p:nvPr>
        </p:nvSpPr>
        <p:spPr>
          <a:xfrm>
            <a:off x="453000" y="4919452"/>
            <a:ext cx="5544000" cy="1495203"/>
          </a:xfrm>
        </p:spPr>
        <p:txBody>
          <a:bodyPr>
            <a:norm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4" name="Sisällön paikkamerkki 3"/>
          <p:cNvSpPr>
            <a:spLocks noGrp="1"/>
          </p:cNvSpPr>
          <p:nvPr>
            <p:ph sz="half" idx="2"/>
          </p:nvPr>
        </p:nvSpPr>
        <p:spPr>
          <a:xfrm>
            <a:off x="6137483" y="4919452"/>
            <a:ext cx="5544000" cy="1495203"/>
          </a:xfrm>
        </p:spPr>
        <p:txBody>
          <a:bodyPr>
            <a:norm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16" name="Picture Placeholder 15">
            <a:extLst>
              <a:ext uri="{FF2B5EF4-FFF2-40B4-BE49-F238E27FC236}">
                <a16:creationId xmlns:a16="http://schemas.microsoft.com/office/drawing/2014/main" id="{773989F9-EAD0-F780-5991-397FDF221DA3}"/>
              </a:ext>
            </a:extLst>
          </p:cNvPr>
          <p:cNvSpPr>
            <a:spLocks noGrp="1"/>
          </p:cNvSpPr>
          <p:nvPr>
            <p:ph type="pic" sz="quarter" idx="14" hasCustomPrompt="1"/>
          </p:nvPr>
        </p:nvSpPr>
        <p:spPr>
          <a:xfrm>
            <a:off x="0" y="0"/>
            <a:ext cx="12192000" cy="4115188"/>
          </a:xfrm>
          <a:custGeom>
            <a:avLst/>
            <a:gdLst>
              <a:gd name="connsiteX0" fmla="*/ 0 w 12192000"/>
              <a:gd name="connsiteY0" fmla="*/ 0 h 4115188"/>
              <a:gd name="connsiteX1" fmla="*/ 12192000 w 12192000"/>
              <a:gd name="connsiteY1" fmla="*/ 0 h 4115188"/>
              <a:gd name="connsiteX2" fmla="*/ 12192000 w 12192000"/>
              <a:gd name="connsiteY2" fmla="*/ 4115188 h 4115188"/>
              <a:gd name="connsiteX3" fmla="*/ 11990721 w 12192000"/>
              <a:gd name="connsiteY3" fmla="*/ 3913909 h 4115188"/>
              <a:gd name="connsiteX4" fmla="*/ 201279 w 12192000"/>
              <a:gd name="connsiteY4" fmla="*/ 3913909 h 4115188"/>
              <a:gd name="connsiteX5" fmla="*/ 0 w 12192000"/>
              <a:gd name="connsiteY5" fmla="*/ 4115188 h 411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15188">
                <a:moveTo>
                  <a:pt x="0" y="0"/>
                </a:moveTo>
                <a:lnTo>
                  <a:pt x="12192000" y="0"/>
                </a:lnTo>
                <a:lnTo>
                  <a:pt x="12192000" y="4115188"/>
                </a:lnTo>
                <a:cubicBezTo>
                  <a:pt x="12192000" y="4004025"/>
                  <a:pt x="12101884" y="3913909"/>
                  <a:pt x="11990721" y="3913909"/>
                </a:cubicBezTo>
                <a:lnTo>
                  <a:pt x="201279" y="3913909"/>
                </a:lnTo>
                <a:cubicBezTo>
                  <a:pt x="90116" y="3913909"/>
                  <a:pt x="0" y="4004025"/>
                  <a:pt x="0" y="4115188"/>
                </a:cubicBezTo>
                <a:close/>
              </a:path>
            </a:pathLst>
          </a:custGeom>
          <a:solidFill>
            <a:schemeClr val="bg1">
              <a:lumMod val="95000"/>
            </a:schemeClr>
          </a:solidFill>
        </p:spPr>
        <p:txBody>
          <a:bodyPr wrap="square" anchor="ctr">
            <a:noAutofit/>
          </a:bodyPr>
          <a:lstStyle>
            <a:lvl1pPr marL="0" indent="0" algn="ctr">
              <a:buNone/>
              <a:defRPr/>
            </a:lvl1pPr>
          </a:lstStyle>
          <a:p>
            <a:r>
              <a:rPr lang="en-GB" dirty="0"/>
              <a:t>Click icon </a:t>
            </a:r>
            <a:br>
              <a:rPr lang="en-GB" dirty="0"/>
            </a:br>
            <a:r>
              <a:rPr lang="en-GB" dirty="0"/>
              <a:t>to add picture</a:t>
            </a:r>
            <a:endParaRPr lang="fi-FI" dirty="0"/>
          </a:p>
        </p:txBody>
      </p:sp>
    </p:spTree>
    <p:extLst>
      <p:ext uri="{BB962C8B-B14F-4D97-AF65-F5344CB8AC3E}">
        <p14:creationId xmlns:p14="http://schemas.microsoft.com/office/powerpoint/2010/main" val="234953264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Korttitausta – kaksi palstaa – tumm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title"/>
          </p:nvPr>
        </p:nvSpPr>
        <p:spPr>
          <a:xfrm>
            <a:off x="453000" y="4121733"/>
            <a:ext cx="11286000" cy="662782"/>
          </a:xfrm>
        </p:spPr>
        <p:txBody>
          <a:bodyPr>
            <a:normAutofit/>
          </a:bodyPr>
          <a:lstStyle>
            <a:lvl1pPr>
              <a:defRPr sz="3600">
                <a:solidFill>
                  <a:schemeClr val="bg1"/>
                </a:solidFill>
              </a:defRPr>
            </a:lvl1pPr>
          </a:lstStyle>
          <a:p>
            <a:r>
              <a:rPr lang="en-US"/>
              <a:t>Click to edit Master title style</a:t>
            </a:r>
            <a:endParaRPr lang="fi-FI" dirty="0"/>
          </a:p>
        </p:txBody>
      </p:sp>
      <p:sp>
        <p:nvSpPr>
          <p:cNvPr id="3" name="Sisällön paikkamerkki 2"/>
          <p:cNvSpPr>
            <a:spLocks noGrp="1"/>
          </p:cNvSpPr>
          <p:nvPr>
            <p:ph sz="half" idx="1"/>
          </p:nvPr>
        </p:nvSpPr>
        <p:spPr>
          <a:xfrm>
            <a:off x="453000" y="4919452"/>
            <a:ext cx="5544000" cy="1495203"/>
          </a:xfrm>
        </p:spPr>
        <p:txBody>
          <a:bodyPr>
            <a:normAutofit/>
          </a:bodyPr>
          <a:lstStyle>
            <a:lvl1pPr marL="0" indent="0">
              <a:buNone/>
              <a:defRPr sz="1600">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4" name="Sisällön paikkamerkki 3"/>
          <p:cNvSpPr>
            <a:spLocks noGrp="1"/>
          </p:cNvSpPr>
          <p:nvPr>
            <p:ph sz="half" idx="2"/>
          </p:nvPr>
        </p:nvSpPr>
        <p:spPr>
          <a:xfrm>
            <a:off x="6137483" y="4919452"/>
            <a:ext cx="5544000" cy="1495203"/>
          </a:xfrm>
        </p:spPr>
        <p:txBody>
          <a:bodyPr>
            <a:norm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16" name="Picture Placeholder 15">
            <a:extLst>
              <a:ext uri="{FF2B5EF4-FFF2-40B4-BE49-F238E27FC236}">
                <a16:creationId xmlns:a16="http://schemas.microsoft.com/office/drawing/2014/main" id="{773989F9-EAD0-F780-5991-397FDF221DA3}"/>
              </a:ext>
            </a:extLst>
          </p:cNvPr>
          <p:cNvSpPr>
            <a:spLocks noGrp="1"/>
          </p:cNvSpPr>
          <p:nvPr>
            <p:ph type="pic" sz="quarter" idx="14" hasCustomPrompt="1"/>
          </p:nvPr>
        </p:nvSpPr>
        <p:spPr>
          <a:xfrm>
            <a:off x="0" y="0"/>
            <a:ext cx="12192000" cy="4115188"/>
          </a:xfrm>
          <a:custGeom>
            <a:avLst/>
            <a:gdLst>
              <a:gd name="connsiteX0" fmla="*/ 0 w 12192000"/>
              <a:gd name="connsiteY0" fmla="*/ 0 h 4115188"/>
              <a:gd name="connsiteX1" fmla="*/ 12192000 w 12192000"/>
              <a:gd name="connsiteY1" fmla="*/ 0 h 4115188"/>
              <a:gd name="connsiteX2" fmla="*/ 12192000 w 12192000"/>
              <a:gd name="connsiteY2" fmla="*/ 4115188 h 4115188"/>
              <a:gd name="connsiteX3" fmla="*/ 11990721 w 12192000"/>
              <a:gd name="connsiteY3" fmla="*/ 3913909 h 4115188"/>
              <a:gd name="connsiteX4" fmla="*/ 201279 w 12192000"/>
              <a:gd name="connsiteY4" fmla="*/ 3913909 h 4115188"/>
              <a:gd name="connsiteX5" fmla="*/ 0 w 12192000"/>
              <a:gd name="connsiteY5" fmla="*/ 4115188 h 411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15188">
                <a:moveTo>
                  <a:pt x="0" y="0"/>
                </a:moveTo>
                <a:lnTo>
                  <a:pt x="12192000" y="0"/>
                </a:lnTo>
                <a:lnTo>
                  <a:pt x="12192000" y="4115188"/>
                </a:lnTo>
                <a:cubicBezTo>
                  <a:pt x="12192000" y="4004025"/>
                  <a:pt x="12101884" y="3913909"/>
                  <a:pt x="11990721" y="3913909"/>
                </a:cubicBezTo>
                <a:lnTo>
                  <a:pt x="201279" y="3913909"/>
                </a:lnTo>
                <a:cubicBezTo>
                  <a:pt x="90116" y="3913909"/>
                  <a:pt x="0" y="4004025"/>
                  <a:pt x="0" y="4115188"/>
                </a:cubicBezTo>
                <a:close/>
              </a:path>
            </a:pathLst>
          </a:custGeom>
          <a:solidFill>
            <a:schemeClr val="bg1">
              <a:lumMod val="95000"/>
            </a:schemeClr>
          </a:solidFill>
        </p:spPr>
        <p:txBody>
          <a:bodyPr wrap="square" anchor="ctr">
            <a:noAutofit/>
          </a:bodyPr>
          <a:lstStyle>
            <a:lvl1pPr marL="0" indent="0" algn="ctr">
              <a:buNone/>
              <a:defRPr/>
            </a:lvl1pPr>
          </a:lstStyle>
          <a:p>
            <a:r>
              <a:rPr lang="en-GB" dirty="0"/>
              <a:t>Click icon </a:t>
            </a:r>
            <a:br>
              <a:rPr lang="en-GB" dirty="0"/>
            </a:br>
            <a:r>
              <a:rPr lang="en-GB" dirty="0"/>
              <a:t>to add picture</a:t>
            </a:r>
            <a:endParaRPr lang="fi-FI" dirty="0"/>
          </a:p>
        </p:txBody>
      </p:sp>
    </p:spTree>
    <p:extLst>
      <p:ext uri="{BB962C8B-B14F-4D97-AF65-F5344CB8AC3E}">
        <p14:creationId xmlns:p14="http://schemas.microsoft.com/office/powerpoint/2010/main" val="351989022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 sisältökohdetta kuvill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94D89F-B0D3-9DA0-6B53-35F75FA5456D}"/>
              </a:ext>
            </a:extLst>
          </p:cNvPr>
          <p:cNvSpPr>
            <a:spLocks noGrp="1"/>
          </p:cNvSpPr>
          <p:nvPr>
            <p:ph type="title"/>
          </p:nvPr>
        </p:nvSpPr>
        <p:spPr>
          <a:xfrm>
            <a:off x="457098" y="852797"/>
            <a:ext cx="10260000" cy="1325563"/>
          </a:xfrm>
        </p:spPr>
        <p:txBody>
          <a:bodyPr>
            <a:normAutofit/>
          </a:bodyPr>
          <a:lstStyle>
            <a:lvl1pPr>
              <a:defRPr sz="3200"/>
            </a:lvl1pPr>
          </a:lstStyle>
          <a:p>
            <a:r>
              <a:rPr lang="en-US"/>
              <a:t>Click to edit Master title style</a:t>
            </a:r>
            <a:endParaRPr lang="fi-FI" dirty="0"/>
          </a:p>
        </p:txBody>
      </p:sp>
      <p:sp>
        <p:nvSpPr>
          <p:cNvPr id="58" name="Picture Placeholder 1">
            <a:extLst>
              <a:ext uri="{FF2B5EF4-FFF2-40B4-BE49-F238E27FC236}">
                <a16:creationId xmlns:a16="http://schemas.microsoft.com/office/drawing/2014/main" id="{07B75C7A-9DBC-66EF-356F-857882EF0BFF}"/>
              </a:ext>
            </a:extLst>
          </p:cNvPr>
          <p:cNvSpPr>
            <a:spLocks noGrp="1"/>
          </p:cNvSpPr>
          <p:nvPr>
            <p:ph type="pic" sz="quarter" idx="10" hasCustomPrompt="1"/>
          </p:nvPr>
        </p:nvSpPr>
        <p:spPr>
          <a:xfrm>
            <a:off x="476689" y="2596602"/>
            <a:ext cx="1239837" cy="1239838"/>
          </a:xfrm>
          <a:prstGeom prst="ellipse">
            <a:avLst/>
          </a:prstGeom>
        </p:spPr>
        <p:txBody>
          <a:bodyPr>
            <a:normAutofit/>
          </a:bodyPr>
          <a:lstStyle>
            <a:lvl1pPr marL="0" indent="0" algn="ctr">
              <a:buNone/>
              <a:defRPr sz="1600"/>
            </a:lvl1pPr>
          </a:lstStyle>
          <a:p>
            <a:r>
              <a:rPr lang="en-US" dirty="0"/>
              <a:t>Add picture</a:t>
            </a:r>
            <a:endParaRPr lang="fi-FI" dirty="0"/>
          </a:p>
        </p:txBody>
      </p:sp>
      <p:sp>
        <p:nvSpPr>
          <p:cNvPr id="89" name="Subtitle Placeholder 1">
            <a:extLst>
              <a:ext uri="{FF2B5EF4-FFF2-40B4-BE49-F238E27FC236}">
                <a16:creationId xmlns:a16="http://schemas.microsoft.com/office/drawing/2014/main" id="{BD46FC81-AB58-C609-62EE-C4561E274495}"/>
              </a:ext>
            </a:extLst>
          </p:cNvPr>
          <p:cNvSpPr>
            <a:spLocks noGrp="1"/>
          </p:cNvSpPr>
          <p:nvPr>
            <p:ph type="body" sz="quarter" idx="17"/>
          </p:nvPr>
        </p:nvSpPr>
        <p:spPr>
          <a:xfrm>
            <a:off x="1840733"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7" name="Text Placeholder 1">
            <a:extLst>
              <a:ext uri="{FF2B5EF4-FFF2-40B4-BE49-F238E27FC236}">
                <a16:creationId xmlns:a16="http://schemas.microsoft.com/office/drawing/2014/main" id="{FCDAF4DD-3993-D951-6297-AA197DA83246}"/>
              </a:ext>
            </a:extLst>
          </p:cNvPr>
          <p:cNvSpPr>
            <a:spLocks noGrp="1"/>
          </p:cNvSpPr>
          <p:nvPr>
            <p:ph type="body" sz="quarter" idx="16"/>
          </p:nvPr>
        </p:nvSpPr>
        <p:spPr>
          <a:xfrm>
            <a:off x="1840733"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59" name="Picture Placeholder 56">
            <a:extLst>
              <a:ext uri="{FF2B5EF4-FFF2-40B4-BE49-F238E27FC236}">
                <a16:creationId xmlns:a16="http://schemas.microsoft.com/office/drawing/2014/main" id="{47FFBD7D-C0AF-63AF-E306-AE020EF6017F}"/>
              </a:ext>
            </a:extLst>
          </p:cNvPr>
          <p:cNvSpPr>
            <a:spLocks noGrp="1"/>
          </p:cNvSpPr>
          <p:nvPr>
            <p:ph type="pic" sz="quarter" idx="11" hasCustomPrompt="1"/>
          </p:nvPr>
        </p:nvSpPr>
        <p:spPr>
          <a:xfrm>
            <a:off x="4281523" y="2596602"/>
            <a:ext cx="1239837" cy="1239838"/>
          </a:xfrm>
          <a:prstGeom prst="ellipse">
            <a:avLst/>
          </a:prstGeom>
        </p:spPr>
        <p:txBody>
          <a:bodyPr>
            <a:normAutofit/>
          </a:bodyPr>
          <a:lstStyle>
            <a:lvl1pPr marL="0" indent="0" algn="ctr">
              <a:buNone/>
              <a:defRPr sz="1600"/>
            </a:lvl1pPr>
          </a:lstStyle>
          <a:p>
            <a:r>
              <a:rPr lang="en-US" dirty="0"/>
              <a:t>Add picture</a:t>
            </a:r>
            <a:endParaRPr lang="fi-FI" dirty="0"/>
          </a:p>
        </p:txBody>
      </p:sp>
      <p:sp>
        <p:nvSpPr>
          <p:cNvPr id="90" name="Text Placeholder 64">
            <a:extLst>
              <a:ext uri="{FF2B5EF4-FFF2-40B4-BE49-F238E27FC236}">
                <a16:creationId xmlns:a16="http://schemas.microsoft.com/office/drawing/2014/main" id="{BF485BBE-3218-5331-A1DA-E3592EB569B4}"/>
              </a:ext>
            </a:extLst>
          </p:cNvPr>
          <p:cNvSpPr>
            <a:spLocks noGrp="1"/>
          </p:cNvSpPr>
          <p:nvPr>
            <p:ph type="body" sz="quarter" idx="19"/>
          </p:nvPr>
        </p:nvSpPr>
        <p:spPr>
          <a:xfrm>
            <a:off x="5653629"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9" name="Text Placeholder 64">
            <a:extLst>
              <a:ext uri="{FF2B5EF4-FFF2-40B4-BE49-F238E27FC236}">
                <a16:creationId xmlns:a16="http://schemas.microsoft.com/office/drawing/2014/main" id="{A367A078-BA4C-367D-F98B-4C1F60237975}"/>
              </a:ext>
            </a:extLst>
          </p:cNvPr>
          <p:cNvSpPr>
            <a:spLocks noGrp="1"/>
          </p:cNvSpPr>
          <p:nvPr>
            <p:ph type="body" sz="quarter" idx="18"/>
          </p:nvPr>
        </p:nvSpPr>
        <p:spPr>
          <a:xfrm>
            <a:off x="5653629"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0" name="Picture Placeholder 56">
            <a:extLst>
              <a:ext uri="{FF2B5EF4-FFF2-40B4-BE49-F238E27FC236}">
                <a16:creationId xmlns:a16="http://schemas.microsoft.com/office/drawing/2014/main" id="{4C559552-6002-B35F-6368-1CF23942B91C}"/>
              </a:ext>
            </a:extLst>
          </p:cNvPr>
          <p:cNvSpPr>
            <a:spLocks noGrp="1"/>
          </p:cNvSpPr>
          <p:nvPr>
            <p:ph type="pic" sz="quarter" idx="12" hasCustomPrompt="1"/>
          </p:nvPr>
        </p:nvSpPr>
        <p:spPr>
          <a:xfrm>
            <a:off x="8140601" y="2596602"/>
            <a:ext cx="1239837" cy="1239838"/>
          </a:xfrm>
          <a:prstGeom prst="ellipse">
            <a:avLst/>
          </a:prstGeom>
        </p:spPr>
        <p:txBody>
          <a:bodyPr>
            <a:normAutofit/>
          </a:bodyPr>
          <a:lstStyle>
            <a:lvl1pPr marL="0" indent="0" algn="ctr">
              <a:buNone/>
              <a:defRPr sz="1600"/>
            </a:lvl1pPr>
          </a:lstStyle>
          <a:p>
            <a:r>
              <a:rPr lang="en-US" dirty="0"/>
              <a:t>Add picture</a:t>
            </a:r>
            <a:endParaRPr lang="fi-FI" dirty="0"/>
          </a:p>
        </p:txBody>
      </p:sp>
      <p:sp>
        <p:nvSpPr>
          <p:cNvPr id="91" name="Text Placeholder 64">
            <a:extLst>
              <a:ext uri="{FF2B5EF4-FFF2-40B4-BE49-F238E27FC236}">
                <a16:creationId xmlns:a16="http://schemas.microsoft.com/office/drawing/2014/main" id="{F9F8A733-C1C2-6ED8-0D57-E5136CAD0FEA}"/>
              </a:ext>
            </a:extLst>
          </p:cNvPr>
          <p:cNvSpPr>
            <a:spLocks noGrp="1"/>
          </p:cNvSpPr>
          <p:nvPr>
            <p:ph type="body" sz="quarter" idx="21"/>
          </p:nvPr>
        </p:nvSpPr>
        <p:spPr>
          <a:xfrm>
            <a:off x="9515329"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1" name="Text Placeholder 64">
            <a:extLst>
              <a:ext uri="{FF2B5EF4-FFF2-40B4-BE49-F238E27FC236}">
                <a16:creationId xmlns:a16="http://schemas.microsoft.com/office/drawing/2014/main" id="{D2005A24-7719-A485-DB69-F8BD3CA78BED}"/>
              </a:ext>
            </a:extLst>
          </p:cNvPr>
          <p:cNvSpPr>
            <a:spLocks noGrp="1"/>
          </p:cNvSpPr>
          <p:nvPr>
            <p:ph type="body" sz="quarter" idx="20"/>
          </p:nvPr>
        </p:nvSpPr>
        <p:spPr>
          <a:xfrm>
            <a:off x="9515329"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1" name="Picture Placeholder 56">
            <a:extLst>
              <a:ext uri="{FF2B5EF4-FFF2-40B4-BE49-F238E27FC236}">
                <a16:creationId xmlns:a16="http://schemas.microsoft.com/office/drawing/2014/main" id="{2072E402-4912-F028-46C8-1CAC74407414}"/>
              </a:ext>
            </a:extLst>
          </p:cNvPr>
          <p:cNvSpPr>
            <a:spLocks noGrp="1"/>
          </p:cNvSpPr>
          <p:nvPr>
            <p:ph type="pic" sz="quarter" idx="13" hasCustomPrompt="1"/>
          </p:nvPr>
        </p:nvSpPr>
        <p:spPr>
          <a:xfrm>
            <a:off x="476689" y="4681124"/>
            <a:ext cx="1239837" cy="1239838"/>
          </a:xfrm>
          <a:prstGeom prst="ellipse">
            <a:avLst/>
          </a:prstGeom>
        </p:spPr>
        <p:txBody>
          <a:bodyPr>
            <a:normAutofit/>
          </a:bodyPr>
          <a:lstStyle>
            <a:lvl1pPr marL="0" indent="0" algn="ctr">
              <a:buNone/>
              <a:defRPr sz="1600"/>
            </a:lvl1pPr>
          </a:lstStyle>
          <a:p>
            <a:r>
              <a:rPr lang="en-US" dirty="0"/>
              <a:t>Add picture</a:t>
            </a:r>
            <a:endParaRPr lang="fi-FI" dirty="0"/>
          </a:p>
        </p:txBody>
      </p:sp>
      <p:sp>
        <p:nvSpPr>
          <p:cNvPr id="92" name="Text Placeholder 64">
            <a:extLst>
              <a:ext uri="{FF2B5EF4-FFF2-40B4-BE49-F238E27FC236}">
                <a16:creationId xmlns:a16="http://schemas.microsoft.com/office/drawing/2014/main" id="{D98EAFC6-56BF-AC8F-6CEA-8711AB445C6F}"/>
              </a:ext>
            </a:extLst>
          </p:cNvPr>
          <p:cNvSpPr>
            <a:spLocks noGrp="1"/>
          </p:cNvSpPr>
          <p:nvPr>
            <p:ph type="body" sz="quarter" idx="23"/>
          </p:nvPr>
        </p:nvSpPr>
        <p:spPr>
          <a:xfrm>
            <a:off x="1840733"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3" name="Text Placeholder 64">
            <a:extLst>
              <a:ext uri="{FF2B5EF4-FFF2-40B4-BE49-F238E27FC236}">
                <a16:creationId xmlns:a16="http://schemas.microsoft.com/office/drawing/2014/main" id="{36A54E77-8071-0406-6219-53BAE005E0EB}"/>
              </a:ext>
            </a:extLst>
          </p:cNvPr>
          <p:cNvSpPr>
            <a:spLocks noGrp="1"/>
          </p:cNvSpPr>
          <p:nvPr>
            <p:ph type="body" sz="quarter" idx="22"/>
          </p:nvPr>
        </p:nvSpPr>
        <p:spPr>
          <a:xfrm>
            <a:off x="1840733"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2" name="Picture Placeholder 56">
            <a:extLst>
              <a:ext uri="{FF2B5EF4-FFF2-40B4-BE49-F238E27FC236}">
                <a16:creationId xmlns:a16="http://schemas.microsoft.com/office/drawing/2014/main" id="{01F5FF07-74BC-8BC3-A58E-5F834D29B535}"/>
              </a:ext>
            </a:extLst>
          </p:cNvPr>
          <p:cNvSpPr>
            <a:spLocks noGrp="1"/>
          </p:cNvSpPr>
          <p:nvPr>
            <p:ph type="pic" sz="quarter" idx="14" hasCustomPrompt="1"/>
          </p:nvPr>
        </p:nvSpPr>
        <p:spPr>
          <a:xfrm>
            <a:off x="4281523" y="4681124"/>
            <a:ext cx="1239837" cy="1239838"/>
          </a:xfrm>
          <a:prstGeom prst="ellipse">
            <a:avLst/>
          </a:prstGeom>
        </p:spPr>
        <p:txBody>
          <a:bodyPr>
            <a:normAutofit/>
          </a:bodyPr>
          <a:lstStyle>
            <a:lvl1pPr marL="0" indent="0" algn="ctr">
              <a:buNone/>
              <a:defRPr sz="1600"/>
            </a:lvl1pPr>
          </a:lstStyle>
          <a:p>
            <a:r>
              <a:rPr lang="en-US" dirty="0"/>
              <a:t>Add picture</a:t>
            </a:r>
            <a:endParaRPr lang="fi-FI" dirty="0"/>
          </a:p>
        </p:txBody>
      </p:sp>
      <p:sp>
        <p:nvSpPr>
          <p:cNvPr id="93" name="Text Placeholder 64">
            <a:extLst>
              <a:ext uri="{FF2B5EF4-FFF2-40B4-BE49-F238E27FC236}">
                <a16:creationId xmlns:a16="http://schemas.microsoft.com/office/drawing/2014/main" id="{A458066B-9BBC-4CAC-994B-033C5058B25A}"/>
              </a:ext>
            </a:extLst>
          </p:cNvPr>
          <p:cNvSpPr>
            <a:spLocks noGrp="1"/>
          </p:cNvSpPr>
          <p:nvPr>
            <p:ph type="body" sz="quarter" idx="25"/>
          </p:nvPr>
        </p:nvSpPr>
        <p:spPr>
          <a:xfrm>
            <a:off x="5653629"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5" name="Text Placeholder 64">
            <a:extLst>
              <a:ext uri="{FF2B5EF4-FFF2-40B4-BE49-F238E27FC236}">
                <a16:creationId xmlns:a16="http://schemas.microsoft.com/office/drawing/2014/main" id="{E0998DCE-E162-41AD-CD85-ADA4CEB8255F}"/>
              </a:ext>
            </a:extLst>
          </p:cNvPr>
          <p:cNvSpPr>
            <a:spLocks noGrp="1"/>
          </p:cNvSpPr>
          <p:nvPr>
            <p:ph type="body" sz="quarter" idx="24"/>
          </p:nvPr>
        </p:nvSpPr>
        <p:spPr>
          <a:xfrm>
            <a:off x="5653629"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3" name="Picture Placeholder 56">
            <a:extLst>
              <a:ext uri="{FF2B5EF4-FFF2-40B4-BE49-F238E27FC236}">
                <a16:creationId xmlns:a16="http://schemas.microsoft.com/office/drawing/2014/main" id="{E1EF8070-AF44-140B-9899-DB78EFBAB3A9}"/>
              </a:ext>
            </a:extLst>
          </p:cNvPr>
          <p:cNvSpPr>
            <a:spLocks noGrp="1"/>
          </p:cNvSpPr>
          <p:nvPr>
            <p:ph type="pic" sz="quarter" idx="15" hasCustomPrompt="1"/>
          </p:nvPr>
        </p:nvSpPr>
        <p:spPr>
          <a:xfrm>
            <a:off x="8140601" y="4681124"/>
            <a:ext cx="1239837" cy="1239838"/>
          </a:xfrm>
          <a:prstGeom prst="ellipse">
            <a:avLst/>
          </a:prstGeom>
        </p:spPr>
        <p:txBody>
          <a:bodyPr>
            <a:normAutofit/>
          </a:bodyPr>
          <a:lstStyle>
            <a:lvl1pPr marL="0" indent="0" algn="ctr">
              <a:buNone/>
              <a:defRPr sz="1600"/>
            </a:lvl1pPr>
          </a:lstStyle>
          <a:p>
            <a:r>
              <a:rPr lang="en-US" dirty="0"/>
              <a:t>Add picture</a:t>
            </a:r>
            <a:endParaRPr lang="fi-FI" dirty="0"/>
          </a:p>
        </p:txBody>
      </p:sp>
      <p:sp>
        <p:nvSpPr>
          <p:cNvPr id="94" name="Text Placeholder 64">
            <a:extLst>
              <a:ext uri="{FF2B5EF4-FFF2-40B4-BE49-F238E27FC236}">
                <a16:creationId xmlns:a16="http://schemas.microsoft.com/office/drawing/2014/main" id="{4662EDCE-70FE-8FCE-2E11-93CBBC5EC849}"/>
              </a:ext>
            </a:extLst>
          </p:cNvPr>
          <p:cNvSpPr>
            <a:spLocks noGrp="1"/>
          </p:cNvSpPr>
          <p:nvPr>
            <p:ph type="body" sz="quarter" idx="27"/>
          </p:nvPr>
        </p:nvSpPr>
        <p:spPr>
          <a:xfrm>
            <a:off x="9515329"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7" name="Text Placeholder 64">
            <a:extLst>
              <a:ext uri="{FF2B5EF4-FFF2-40B4-BE49-F238E27FC236}">
                <a16:creationId xmlns:a16="http://schemas.microsoft.com/office/drawing/2014/main" id="{D975B5FA-4232-E6AB-9338-FB1E7B8086E6}"/>
              </a:ext>
            </a:extLst>
          </p:cNvPr>
          <p:cNvSpPr>
            <a:spLocks noGrp="1"/>
          </p:cNvSpPr>
          <p:nvPr>
            <p:ph type="body" sz="quarter" idx="26"/>
          </p:nvPr>
        </p:nvSpPr>
        <p:spPr>
          <a:xfrm>
            <a:off x="9515329"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cxnSp>
        <p:nvCxnSpPr>
          <p:cNvPr id="42" name="Straight Connector 41">
            <a:extLst>
              <a:ext uri="{FF2B5EF4-FFF2-40B4-BE49-F238E27FC236}">
                <a16:creationId xmlns:a16="http://schemas.microsoft.com/office/drawing/2014/main" id="{A0E17AE6-245A-C232-CD9E-2B2F6CDD5A18}"/>
              </a:ext>
              <a:ext uri="{C183D7F6-B498-43B3-948B-1728B52AA6E4}">
                <adec:decorative xmlns:adec="http://schemas.microsoft.com/office/drawing/2017/decorative" val="1"/>
              </a:ext>
            </a:extLst>
          </p:cNvPr>
          <p:cNvCxnSpPr/>
          <p:nvPr userDrawn="1"/>
        </p:nvCxnSpPr>
        <p:spPr>
          <a:xfrm>
            <a:off x="468249"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5C0E5FE-B2FF-2FC1-0DCD-3A24E4461702}"/>
              </a:ext>
              <a:ext uri="{C183D7F6-B498-43B3-948B-1728B52AA6E4}">
                <adec:decorative xmlns:adec="http://schemas.microsoft.com/office/drawing/2017/decorative" val="1"/>
              </a:ext>
            </a:extLst>
          </p:cNvPr>
          <p:cNvCxnSpPr/>
          <p:nvPr userDrawn="1"/>
        </p:nvCxnSpPr>
        <p:spPr>
          <a:xfrm>
            <a:off x="4281145"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BCE957-963C-CC4F-D69B-5ABD71113624}"/>
              </a:ext>
              <a:ext uri="{C183D7F6-B498-43B3-948B-1728B52AA6E4}">
                <adec:decorative xmlns:adec="http://schemas.microsoft.com/office/drawing/2017/decorative" val="1"/>
              </a:ext>
            </a:extLst>
          </p:cNvPr>
          <p:cNvCxnSpPr/>
          <p:nvPr userDrawn="1"/>
        </p:nvCxnSpPr>
        <p:spPr>
          <a:xfrm>
            <a:off x="8142845"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0BC7F83-82B8-CE14-4E8B-4C1E1F21B6C0}"/>
              </a:ext>
              <a:ext uri="{C183D7F6-B498-43B3-948B-1728B52AA6E4}">
                <adec:decorative xmlns:adec="http://schemas.microsoft.com/office/drawing/2017/decorative" val="1"/>
              </a:ext>
            </a:extLst>
          </p:cNvPr>
          <p:cNvCxnSpPr/>
          <p:nvPr userDrawn="1"/>
        </p:nvCxnSpPr>
        <p:spPr>
          <a:xfrm>
            <a:off x="468249"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96B2DBA-105B-504C-81C8-02F461F94E69}"/>
              </a:ext>
              <a:ext uri="{C183D7F6-B498-43B3-948B-1728B52AA6E4}">
                <adec:decorative xmlns:adec="http://schemas.microsoft.com/office/drawing/2017/decorative" val="1"/>
              </a:ext>
            </a:extLst>
          </p:cNvPr>
          <p:cNvCxnSpPr/>
          <p:nvPr userDrawn="1"/>
        </p:nvCxnSpPr>
        <p:spPr>
          <a:xfrm>
            <a:off x="4281145"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FD692E-4224-2BD7-6C98-6C8FB7530DCD}"/>
              </a:ext>
              <a:ext uri="{C183D7F6-B498-43B3-948B-1728B52AA6E4}">
                <adec:decorative xmlns:adec="http://schemas.microsoft.com/office/drawing/2017/decorative" val="1"/>
              </a:ext>
            </a:extLst>
          </p:cNvPr>
          <p:cNvCxnSpPr/>
          <p:nvPr userDrawn="1"/>
        </p:nvCxnSpPr>
        <p:spPr>
          <a:xfrm>
            <a:off x="8142845"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Kuva 2">
            <a:extLst>
              <a:ext uri="{FF2B5EF4-FFF2-40B4-BE49-F238E27FC236}">
                <a16:creationId xmlns:a16="http://schemas.microsoft.com/office/drawing/2014/main" id="{97BE3F02-DCD8-088C-C2BA-9207F68D2313}"/>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611A48F9-408A-598F-2843-C5942B540EB3}"/>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387223364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8 sisältökohdett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49C5E2-1305-ED3A-48DB-0D8CE82A6CE8}"/>
              </a:ext>
            </a:extLst>
          </p:cNvPr>
          <p:cNvSpPr>
            <a:spLocks noGrp="1"/>
          </p:cNvSpPr>
          <p:nvPr>
            <p:ph type="title"/>
          </p:nvPr>
        </p:nvSpPr>
        <p:spPr>
          <a:xfrm>
            <a:off x="457098" y="851399"/>
            <a:ext cx="10260000" cy="1325563"/>
          </a:xfrm>
        </p:spPr>
        <p:txBody>
          <a:bodyPr>
            <a:normAutofit/>
          </a:bodyPr>
          <a:lstStyle>
            <a:lvl1pPr>
              <a:defRPr sz="3200"/>
            </a:lvl1pPr>
          </a:lstStyle>
          <a:p>
            <a:r>
              <a:rPr lang="en-US"/>
              <a:t>Click to edit Master title style</a:t>
            </a:r>
            <a:endParaRPr lang="fi-FI" dirty="0"/>
          </a:p>
        </p:txBody>
      </p:sp>
      <p:sp>
        <p:nvSpPr>
          <p:cNvPr id="89" name="Text Placeholder 64">
            <a:extLst>
              <a:ext uri="{FF2B5EF4-FFF2-40B4-BE49-F238E27FC236}">
                <a16:creationId xmlns:a16="http://schemas.microsoft.com/office/drawing/2014/main" id="{BD46FC81-AB58-C609-62EE-C4561E274495}"/>
              </a:ext>
            </a:extLst>
          </p:cNvPr>
          <p:cNvSpPr>
            <a:spLocks noGrp="1"/>
          </p:cNvSpPr>
          <p:nvPr>
            <p:ph type="body" sz="quarter" idx="17"/>
          </p:nvPr>
        </p:nvSpPr>
        <p:spPr>
          <a:xfrm>
            <a:off x="468249"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7" name="Text Placeholder 64">
            <a:extLst>
              <a:ext uri="{FF2B5EF4-FFF2-40B4-BE49-F238E27FC236}">
                <a16:creationId xmlns:a16="http://schemas.microsoft.com/office/drawing/2014/main" id="{FCDAF4DD-3993-D951-6297-AA197DA83246}"/>
              </a:ext>
            </a:extLst>
          </p:cNvPr>
          <p:cNvSpPr>
            <a:spLocks noGrp="1"/>
          </p:cNvSpPr>
          <p:nvPr>
            <p:ph type="body" sz="quarter" idx="16"/>
          </p:nvPr>
        </p:nvSpPr>
        <p:spPr>
          <a:xfrm>
            <a:off x="468249"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0" name="Text Placeholder 64">
            <a:extLst>
              <a:ext uri="{FF2B5EF4-FFF2-40B4-BE49-F238E27FC236}">
                <a16:creationId xmlns:a16="http://schemas.microsoft.com/office/drawing/2014/main" id="{BF485BBE-3218-5331-A1DA-E3592EB569B4}"/>
              </a:ext>
            </a:extLst>
          </p:cNvPr>
          <p:cNvSpPr>
            <a:spLocks noGrp="1"/>
          </p:cNvSpPr>
          <p:nvPr>
            <p:ph type="body" sz="quarter" idx="19"/>
          </p:nvPr>
        </p:nvSpPr>
        <p:spPr>
          <a:xfrm>
            <a:off x="3382466"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9" name="Text Placeholder 64">
            <a:extLst>
              <a:ext uri="{FF2B5EF4-FFF2-40B4-BE49-F238E27FC236}">
                <a16:creationId xmlns:a16="http://schemas.microsoft.com/office/drawing/2014/main" id="{A367A078-BA4C-367D-F98B-4C1F60237975}"/>
              </a:ext>
            </a:extLst>
          </p:cNvPr>
          <p:cNvSpPr>
            <a:spLocks noGrp="1"/>
          </p:cNvSpPr>
          <p:nvPr>
            <p:ph type="body" sz="quarter" idx="18"/>
          </p:nvPr>
        </p:nvSpPr>
        <p:spPr>
          <a:xfrm>
            <a:off x="3382466"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1" name="Text Placeholder 64">
            <a:extLst>
              <a:ext uri="{FF2B5EF4-FFF2-40B4-BE49-F238E27FC236}">
                <a16:creationId xmlns:a16="http://schemas.microsoft.com/office/drawing/2014/main" id="{F9F8A733-C1C2-6ED8-0D57-E5136CAD0FEA}"/>
              </a:ext>
            </a:extLst>
          </p:cNvPr>
          <p:cNvSpPr>
            <a:spLocks noGrp="1"/>
          </p:cNvSpPr>
          <p:nvPr>
            <p:ph type="body" sz="quarter" idx="21"/>
          </p:nvPr>
        </p:nvSpPr>
        <p:spPr>
          <a:xfrm>
            <a:off x="6296684"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1" name="Text Placeholder 64">
            <a:extLst>
              <a:ext uri="{FF2B5EF4-FFF2-40B4-BE49-F238E27FC236}">
                <a16:creationId xmlns:a16="http://schemas.microsoft.com/office/drawing/2014/main" id="{D2005A24-7719-A485-DB69-F8BD3CA78BED}"/>
              </a:ext>
            </a:extLst>
          </p:cNvPr>
          <p:cNvSpPr>
            <a:spLocks noGrp="1"/>
          </p:cNvSpPr>
          <p:nvPr>
            <p:ph type="body" sz="quarter" idx="20"/>
          </p:nvPr>
        </p:nvSpPr>
        <p:spPr>
          <a:xfrm>
            <a:off x="6296684"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1" name="Text Placeholder 64">
            <a:extLst>
              <a:ext uri="{FF2B5EF4-FFF2-40B4-BE49-F238E27FC236}">
                <a16:creationId xmlns:a16="http://schemas.microsoft.com/office/drawing/2014/main" id="{5C67A292-7B48-0E0D-F8AF-7CD853D4BB72}"/>
              </a:ext>
            </a:extLst>
          </p:cNvPr>
          <p:cNvSpPr>
            <a:spLocks noGrp="1"/>
          </p:cNvSpPr>
          <p:nvPr>
            <p:ph type="body" sz="quarter" idx="31"/>
          </p:nvPr>
        </p:nvSpPr>
        <p:spPr>
          <a:xfrm>
            <a:off x="9185780"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19" name="Text Placeholder 64">
            <a:extLst>
              <a:ext uri="{FF2B5EF4-FFF2-40B4-BE49-F238E27FC236}">
                <a16:creationId xmlns:a16="http://schemas.microsoft.com/office/drawing/2014/main" id="{60A927E9-6FD3-9439-610F-DF45562F0330}"/>
              </a:ext>
            </a:extLst>
          </p:cNvPr>
          <p:cNvSpPr>
            <a:spLocks noGrp="1"/>
          </p:cNvSpPr>
          <p:nvPr>
            <p:ph type="body" sz="quarter" idx="29"/>
          </p:nvPr>
        </p:nvSpPr>
        <p:spPr>
          <a:xfrm>
            <a:off x="9185780"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2" name="Text Placeholder 64">
            <a:extLst>
              <a:ext uri="{FF2B5EF4-FFF2-40B4-BE49-F238E27FC236}">
                <a16:creationId xmlns:a16="http://schemas.microsoft.com/office/drawing/2014/main" id="{D98EAFC6-56BF-AC8F-6CEA-8711AB445C6F}"/>
              </a:ext>
            </a:extLst>
          </p:cNvPr>
          <p:cNvSpPr>
            <a:spLocks noGrp="1"/>
          </p:cNvSpPr>
          <p:nvPr>
            <p:ph type="body" sz="quarter" idx="23"/>
          </p:nvPr>
        </p:nvSpPr>
        <p:spPr>
          <a:xfrm>
            <a:off x="468249"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3" name="Text Placeholder 64">
            <a:extLst>
              <a:ext uri="{FF2B5EF4-FFF2-40B4-BE49-F238E27FC236}">
                <a16:creationId xmlns:a16="http://schemas.microsoft.com/office/drawing/2014/main" id="{36A54E77-8071-0406-6219-53BAE005E0EB}"/>
              </a:ext>
            </a:extLst>
          </p:cNvPr>
          <p:cNvSpPr>
            <a:spLocks noGrp="1"/>
          </p:cNvSpPr>
          <p:nvPr>
            <p:ph type="body" sz="quarter" idx="22"/>
          </p:nvPr>
        </p:nvSpPr>
        <p:spPr>
          <a:xfrm>
            <a:off x="468249"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3" name="Text Placeholder 64">
            <a:extLst>
              <a:ext uri="{FF2B5EF4-FFF2-40B4-BE49-F238E27FC236}">
                <a16:creationId xmlns:a16="http://schemas.microsoft.com/office/drawing/2014/main" id="{A458066B-9BBC-4CAC-994B-033C5058B25A}"/>
              </a:ext>
            </a:extLst>
          </p:cNvPr>
          <p:cNvSpPr>
            <a:spLocks noGrp="1"/>
          </p:cNvSpPr>
          <p:nvPr>
            <p:ph type="body" sz="quarter" idx="25"/>
          </p:nvPr>
        </p:nvSpPr>
        <p:spPr>
          <a:xfrm>
            <a:off x="3382466"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5" name="Text Placeholder 64">
            <a:extLst>
              <a:ext uri="{FF2B5EF4-FFF2-40B4-BE49-F238E27FC236}">
                <a16:creationId xmlns:a16="http://schemas.microsoft.com/office/drawing/2014/main" id="{E0998DCE-E162-41AD-CD85-ADA4CEB8255F}"/>
              </a:ext>
            </a:extLst>
          </p:cNvPr>
          <p:cNvSpPr>
            <a:spLocks noGrp="1"/>
          </p:cNvSpPr>
          <p:nvPr>
            <p:ph type="body" sz="quarter" idx="24"/>
          </p:nvPr>
        </p:nvSpPr>
        <p:spPr>
          <a:xfrm>
            <a:off x="3382466"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4" name="Text Placeholder 64">
            <a:extLst>
              <a:ext uri="{FF2B5EF4-FFF2-40B4-BE49-F238E27FC236}">
                <a16:creationId xmlns:a16="http://schemas.microsoft.com/office/drawing/2014/main" id="{4662EDCE-70FE-8FCE-2E11-93CBBC5EC849}"/>
              </a:ext>
            </a:extLst>
          </p:cNvPr>
          <p:cNvSpPr>
            <a:spLocks noGrp="1"/>
          </p:cNvSpPr>
          <p:nvPr>
            <p:ph type="body" sz="quarter" idx="27"/>
          </p:nvPr>
        </p:nvSpPr>
        <p:spPr>
          <a:xfrm>
            <a:off x="6296684"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7" name="Text Placeholder 64">
            <a:extLst>
              <a:ext uri="{FF2B5EF4-FFF2-40B4-BE49-F238E27FC236}">
                <a16:creationId xmlns:a16="http://schemas.microsoft.com/office/drawing/2014/main" id="{D975B5FA-4232-E6AB-9338-FB1E7B8086E6}"/>
              </a:ext>
            </a:extLst>
          </p:cNvPr>
          <p:cNvSpPr>
            <a:spLocks noGrp="1"/>
          </p:cNvSpPr>
          <p:nvPr>
            <p:ph type="body" sz="quarter" idx="26"/>
          </p:nvPr>
        </p:nvSpPr>
        <p:spPr>
          <a:xfrm>
            <a:off x="6296684"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Text Placeholder 64">
            <a:extLst>
              <a:ext uri="{FF2B5EF4-FFF2-40B4-BE49-F238E27FC236}">
                <a16:creationId xmlns:a16="http://schemas.microsoft.com/office/drawing/2014/main" id="{9A6E38EB-80EB-DA8B-2B12-29CEEE7ABB4A}"/>
              </a:ext>
            </a:extLst>
          </p:cNvPr>
          <p:cNvSpPr>
            <a:spLocks noGrp="1"/>
          </p:cNvSpPr>
          <p:nvPr>
            <p:ph type="body" sz="quarter" idx="32"/>
          </p:nvPr>
        </p:nvSpPr>
        <p:spPr>
          <a:xfrm>
            <a:off x="9185780"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20" name="Text Placeholder 64">
            <a:extLst>
              <a:ext uri="{FF2B5EF4-FFF2-40B4-BE49-F238E27FC236}">
                <a16:creationId xmlns:a16="http://schemas.microsoft.com/office/drawing/2014/main" id="{23707BA2-F3CE-A56C-0905-989D7DECCA9A}"/>
              </a:ext>
            </a:extLst>
          </p:cNvPr>
          <p:cNvSpPr>
            <a:spLocks noGrp="1"/>
          </p:cNvSpPr>
          <p:nvPr>
            <p:ph type="body" sz="quarter" idx="30"/>
          </p:nvPr>
        </p:nvSpPr>
        <p:spPr>
          <a:xfrm>
            <a:off x="9185780"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cxnSp>
        <p:nvCxnSpPr>
          <p:cNvPr id="42" name="Straight Connector 41">
            <a:extLst>
              <a:ext uri="{FF2B5EF4-FFF2-40B4-BE49-F238E27FC236}">
                <a16:creationId xmlns:a16="http://schemas.microsoft.com/office/drawing/2014/main" id="{A0E17AE6-245A-C232-CD9E-2B2F6CDD5A18}"/>
              </a:ext>
            </a:extLst>
          </p:cNvPr>
          <p:cNvCxnSpPr>
            <a:cxnSpLocks/>
          </p:cNvCxnSpPr>
          <p:nvPr userDrawn="1"/>
        </p:nvCxnSpPr>
        <p:spPr>
          <a:xfrm>
            <a:off x="468249"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5C0E5FE-B2FF-2FC1-0DCD-3A24E4461702}"/>
              </a:ext>
            </a:extLst>
          </p:cNvPr>
          <p:cNvCxnSpPr>
            <a:cxnSpLocks/>
          </p:cNvCxnSpPr>
          <p:nvPr userDrawn="1"/>
        </p:nvCxnSpPr>
        <p:spPr>
          <a:xfrm>
            <a:off x="3382466"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BCE957-963C-CC4F-D69B-5ABD71113624}"/>
              </a:ext>
            </a:extLst>
          </p:cNvPr>
          <p:cNvCxnSpPr>
            <a:cxnSpLocks/>
          </p:cNvCxnSpPr>
          <p:nvPr userDrawn="1"/>
        </p:nvCxnSpPr>
        <p:spPr>
          <a:xfrm>
            <a:off x="6296684"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0BC7F83-82B8-CE14-4E8B-4C1E1F21B6C0}"/>
              </a:ext>
            </a:extLst>
          </p:cNvPr>
          <p:cNvCxnSpPr>
            <a:cxnSpLocks/>
          </p:cNvCxnSpPr>
          <p:nvPr userDrawn="1"/>
        </p:nvCxnSpPr>
        <p:spPr>
          <a:xfrm>
            <a:off x="468249"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96B2DBA-105B-504C-81C8-02F461F94E69}"/>
              </a:ext>
            </a:extLst>
          </p:cNvPr>
          <p:cNvCxnSpPr>
            <a:cxnSpLocks/>
          </p:cNvCxnSpPr>
          <p:nvPr userDrawn="1"/>
        </p:nvCxnSpPr>
        <p:spPr>
          <a:xfrm>
            <a:off x="3382466"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FD692E-4224-2BD7-6C98-6C8FB7530DCD}"/>
              </a:ext>
            </a:extLst>
          </p:cNvPr>
          <p:cNvCxnSpPr>
            <a:cxnSpLocks/>
          </p:cNvCxnSpPr>
          <p:nvPr userDrawn="1"/>
        </p:nvCxnSpPr>
        <p:spPr>
          <a:xfrm>
            <a:off x="6296684"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22ED5C9-D86C-723F-C3A6-9D618CEE4D67}"/>
              </a:ext>
            </a:extLst>
          </p:cNvPr>
          <p:cNvCxnSpPr>
            <a:cxnSpLocks/>
          </p:cNvCxnSpPr>
          <p:nvPr userDrawn="1"/>
        </p:nvCxnSpPr>
        <p:spPr>
          <a:xfrm>
            <a:off x="9185780"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743C1B-6936-40A9-8EC9-D5013E63AC48}"/>
              </a:ext>
            </a:extLst>
          </p:cNvPr>
          <p:cNvCxnSpPr>
            <a:cxnSpLocks/>
          </p:cNvCxnSpPr>
          <p:nvPr userDrawn="1"/>
        </p:nvCxnSpPr>
        <p:spPr>
          <a:xfrm>
            <a:off x="9185780"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Kuva 2">
            <a:extLst>
              <a:ext uri="{FF2B5EF4-FFF2-40B4-BE49-F238E27FC236}">
                <a16:creationId xmlns:a16="http://schemas.microsoft.com/office/drawing/2014/main" id="{CAEE1E91-AF73-F5C9-6FE0-059EDD7E12F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B539BE10-3A6F-624D-F39C-32129BEC788F}"/>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72332741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Kaksi palstaa vertailu">
    <p:spTree>
      <p:nvGrpSpPr>
        <p:cNvPr id="1" name=""/>
        <p:cNvGrpSpPr/>
        <p:nvPr/>
      </p:nvGrpSpPr>
      <p:grpSpPr>
        <a:xfrm>
          <a:off x="0" y="0"/>
          <a:ext cx="0" cy="0"/>
          <a:chOff x="0" y="0"/>
          <a:chExt cx="0" cy="0"/>
        </a:xfrm>
      </p:grpSpPr>
      <p:sp>
        <p:nvSpPr>
          <p:cNvPr id="2" name="Otsikko 1"/>
          <p:cNvSpPr>
            <a:spLocks noGrp="1"/>
          </p:cNvSpPr>
          <p:nvPr>
            <p:ph type="title"/>
          </p:nvPr>
        </p:nvSpPr>
        <p:spPr>
          <a:xfrm>
            <a:off x="966000" y="800590"/>
            <a:ext cx="10260000" cy="1325563"/>
          </a:xfrm>
        </p:spPr>
        <p:txBody>
          <a:bodyPr/>
          <a:lstStyle/>
          <a:p>
            <a:r>
              <a:rPr lang="en-US"/>
              <a:t>Click to edit Master title style</a:t>
            </a:r>
            <a:endParaRPr lang="fi-FI" dirty="0"/>
          </a:p>
        </p:txBody>
      </p:sp>
      <p:sp>
        <p:nvSpPr>
          <p:cNvPr id="3" name="Tekstin paikkamerkki 2"/>
          <p:cNvSpPr>
            <a:spLocks noGrp="1"/>
          </p:cNvSpPr>
          <p:nvPr>
            <p:ph type="body" idx="1"/>
          </p:nvPr>
        </p:nvSpPr>
        <p:spPr>
          <a:xfrm>
            <a:off x="966001" y="2237504"/>
            <a:ext cx="5040000" cy="746107"/>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Sisällön paikkamerkki 3"/>
          <p:cNvSpPr>
            <a:spLocks noGrp="1"/>
          </p:cNvSpPr>
          <p:nvPr>
            <p:ph sz="half" idx="2"/>
          </p:nvPr>
        </p:nvSpPr>
        <p:spPr>
          <a:xfrm>
            <a:off x="966000" y="2983612"/>
            <a:ext cx="5040000" cy="3497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5" name="Tekstin paikkamerkki 4"/>
          <p:cNvSpPr>
            <a:spLocks noGrp="1"/>
          </p:cNvSpPr>
          <p:nvPr>
            <p:ph type="body" sz="quarter" idx="3"/>
          </p:nvPr>
        </p:nvSpPr>
        <p:spPr>
          <a:xfrm>
            <a:off x="6185999" y="2237504"/>
            <a:ext cx="5040001" cy="746107"/>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isällön paikkamerkki 5"/>
          <p:cNvSpPr>
            <a:spLocks noGrp="1"/>
          </p:cNvSpPr>
          <p:nvPr>
            <p:ph sz="quarter" idx="4"/>
          </p:nvPr>
        </p:nvSpPr>
        <p:spPr>
          <a:xfrm>
            <a:off x="6186000" y="2983612"/>
            <a:ext cx="5040000" cy="3497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pic>
        <p:nvPicPr>
          <p:cNvPr id="9" name="Kuva 2">
            <a:extLst>
              <a:ext uri="{FF2B5EF4-FFF2-40B4-BE49-F238E27FC236}">
                <a16:creationId xmlns:a16="http://schemas.microsoft.com/office/drawing/2014/main" id="{9D4C1202-C930-66A2-D001-9AC8843BC985}"/>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11" name="Graphic 10">
            <a:extLst>
              <a:ext uri="{FF2B5EF4-FFF2-40B4-BE49-F238E27FC236}">
                <a16:creationId xmlns:a16="http://schemas.microsoft.com/office/drawing/2014/main" id="{4274DC5E-2C85-DC0F-99BD-C34153D301EF}"/>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8944944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Vain otsikko">
    <p:spTree>
      <p:nvGrpSpPr>
        <p:cNvPr id="1" name=""/>
        <p:cNvGrpSpPr/>
        <p:nvPr/>
      </p:nvGrpSpPr>
      <p:grpSpPr>
        <a:xfrm>
          <a:off x="0" y="0"/>
          <a:ext cx="0" cy="0"/>
          <a:chOff x="0" y="0"/>
          <a:chExt cx="0" cy="0"/>
        </a:xfrm>
      </p:grpSpPr>
      <p:sp>
        <p:nvSpPr>
          <p:cNvPr id="4" name="Otsikko 1">
            <a:extLst>
              <a:ext uri="{FF2B5EF4-FFF2-40B4-BE49-F238E27FC236}">
                <a16:creationId xmlns:a16="http://schemas.microsoft.com/office/drawing/2014/main" id="{E404C41B-F652-5501-D363-75ED64B2FBF9}"/>
              </a:ext>
            </a:extLst>
          </p:cNvPr>
          <p:cNvSpPr>
            <a:spLocks noGrp="1"/>
          </p:cNvSpPr>
          <p:nvPr>
            <p:ph type="title"/>
          </p:nvPr>
        </p:nvSpPr>
        <p:spPr>
          <a:xfrm>
            <a:off x="966000" y="800590"/>
            <a:ext cx="10260000" cy="1325563"/>
          </a:xfrm>
        </p:spPr>
        <p:txBody>
          <a:bodyPr/>
          <a:lstStyle/>
          <a:p>
            <a:r>
              <a:rPr lang="en-US"/>
              <a:t>Click to edit Master title style</a:t>
            </a:r>
            <a:endParaRPr lang="fi-FI" dirty="0"/>
          </a:p>
        </p:txBody>
      </p:sp>
      <p:pic>
        <p:nvPicPr>
          <p:cNvPr id="5" name="Kuva 2">
            <a:extLst>
              <a:ext uri="{FF2B5EF4-FFF2-40B4-BE49-F238E27FC236}">
                <a16:creationId xmlns:a16="http://schemas.microsoft.com/office/drawing/2014/main" id="{401CA55A-DC83-E2BB-2309-49429EFB19F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42ABD6F8-63BF-3188-54B9-CE2D7C6705C5}"/>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59318665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Tyhjä_Logo">
    <p:spTree>
      <p:nvGrpSpPr>
        <p:cNvPr id="1" name=""/>
        <p:cNvGrpSpPr/>
        <p:nvPr/>
      </p:nvGrpSpPr>
      <p:grpSpPr>
        <a:xfrm>
          <a:off x="0" y="0"/>
          <a:ext cx="0" cy="0"/>
          <a:chOff x="0" y="0"/>
          <a:chExt cx="0" cy="0"/>
        </a:xfrm>
      </p:grpSpPr>
      <p:pic>
        <p:nvPicPr>
          <p:cNvPr id="3" name="Kuva 2">
            <a:extLst>
              <a:ext uri="{FF2B5EF4-FFF2-40B4-BE49-F238E27FC236}">
                <a16:creationId xmlns:a16="http://schemas.microsoft.com/office/drawing/2014/main" id="{CF812838-3B22-B9F3-F524-7B9657645C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58F155C5-4D71-2787-2F5A-51BD138CC068}"/>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06872003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780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grafiikka">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50DFC79-282A-6464-6A3F-E6F8896DEF7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a:t>Click icon </a:t>
            </a:r>
            <a:br>
              <a:rPr lang="en-GB"/>
            </a:br>
            <a:r>
              <a:rPr lang="en-GB"/>
              <a:t>to add picture</a:t>
            </a:r>
            <a:endParaRPr lang="en-US"/>
          </a:p>
        </p:txBody>
      </p:sp>
      <p:sp>
        <p:nvSpPr>
          <p:cNvPr id="4" name="Otsikko 1">
            <a:extLst>
              <a:ext uri="{FF2B5EF4-FFF2-40B4-BE49-F238E27FC236}">
                <a16:creationId xmlns:a16="http://schemas.microsoft.com/office/drawing/2014/main" id="{A3B84327-C75F-A0AE-967C-E79681561809}"/>
              </a:ext>
            </a:extLst>
          </p:cNvPr>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a:p>
        </p:txBody>
      </p:sp>
      <p:sp>
        <p:nvSpPr>
          <p:cNvPr id="5" name="Sisällön paikkamerkki 2">
            <a:extLst>
              <a:ext uri="{FF2B5EF4-FFF2-40B4-BE49-F238E27FC236}">
                <a16:creationId xmlns:a16="http://schemas.microsoft.com/office/drawing/2014/main" id="{1524F951-7FD8-2468-5C87-933503186523}"/>
              </a:ext>
            </a:extLst>
          </p:cNvPr>
          <p:cNvSpPr>
            <a:spLocks noGrp="1"/>
          </p:cNvSpPr>
          <p:nvPr>
            <p:ph idx="13"/>
          </p:nvPr>
        </p:nvSpPr>
        <p:spPr>
          <a:xfrm>
            <a:off x="6981937" y="2899107"/>
            <a:ext cx="4674603" cy="3646155"/>
          </a:xfrm>
        </p:spPr>
        <p:txBody>
          <a:bodyPr/>
          <a:lstStyle>
            <a:lvl2pPr>
              <a:spcBef>
                <a:spcPts val="0"/>
              </a:spcBef>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3948335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Yhteystiedo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dirty="0"/>
              <a:t>Click icon </a:t>
            </a:r>
            <a:br>
              <a:rPr lang="en-GB" dirty="0"/>
            </a:br>
            <a:r>
              <a:rPr lang="en-GB" dirty="0"/>
              <a:t>to add picture</a:t>
            </a:r>
            <a:endParaRPr lang="fi-FI" dirty="0"/>
          </a:p>
        </p:txBody>
      </p:sp>
      <p:sp>
        <p:nvSpPr>
          <p:cNvPr id="16" name="Otsikko 1">
            <a:extLst>
              <a:ext uri="{FF2B5EF4-FFF2-40B4-BE49-F238E27FC236}">
                <a16:creationId xmlns:a16="http://schemas.microsoft.com/office/drawing/2014/main" id="{4D51EEF9-4139-D98B-086A-2E92E7107765}"/>
              </a:ext>
            </a:extLst>
          </p:cNvPr>
          <p:cNvSpPr>
            <a:spLocks noGrp="1"/>
          </p:cNvSpPr>
          <p:nvPr>
            <p:ph type="title" hasCustomPrompt="1"/>
          </p:nvPr>
        </p:nvSpPr>
        <p:spPr>
          <a:xfrm>
            <a:off x="583198" y="1335983"/>
            <a:ext cx="4674602" cy="1325563"/>
          </a:xfrm>
        </p:spPr>
        <p:txBody>
          <a:bodyPr>
            <a:normAutofit/>
          </a:bodyPr>
          <a:lstStyle>
            <a:lvl1pPr>
              <a:defRPr sz="4200"/>
            </a:lvl1pPr>
          </a:lstStyle>
          <a:p>
            <a:r>
              <a:rPr lang="en-GB" dirty="0"/>
              <a:t>First name</a:t>
            </a:r>
            <a:br>
              <a:rPr lang="en-GB" dirty="0"/>
            </a:br>
            <a:r>
              <a:rPr lang="en-GB" dirty="0"/>
              <a:t>Surname</a:t>
            </a:r>
            <a:endParaRPr lang="fi-FI" dirty="0"/>
          </a:p>
        </p:txBody>
      </p:sp>
      <p:pic>
        <p:nvPicPr>
          <p:cNvPr id="10" name="Picture Placeholder 42">
            <a:extLst>
              <a:ext uri="{FF2B5EF4-FFF2-40B4-BE49-F238E27FC236}">
                <a16:creationId xmlns:a16="http://schemas.microsoft.com/office/drawing/2014/main" id="{950FD6E4-B711-2DD7-1747-356FC275F84C}"/>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3582" t="-9679" r="-25672" b="-17392"/>
          <a:stretch/>
        </p:blipFill>
        <p:spPr>
          <a:xfrm>
            <a:off x="618190" y="3079072"/>
            <a:ext cx="699855" cy="699855"/>
          </a:xfrm>
          <a:prstGeom prst="ellipse">
            <a:avLst/>
          </a:prstGeom>
        </p:spPr>
      </p:pic>
      <p:sp>
        <p:nvSpPr>
          <p:cNvPr id="19" name="Text Placeholder 17">
            <a:extLst>
              <a:ext uri="{FF2B5EF4-FFF2-40B4-BE49-F238E27FC236}">
                <a16:creationId xmlns:a16="http://schemas.microsoft.com/office/drawing/2014/main" id="{C2042E0B-FDD1-D508-4EF5-C6BEA278763D}"/>
              </a:ext>
            </a:extLst>
          </p:cNvPr>
          <p:cNvSpPr>
            <a:spLocks noGrp="1"/>
          </p:cNvSpPr>
          <p:nvPr>
            <p:ph type="body" sz="quarter" idx="15" hasCustomPrompt="1"/>
          </p:nvPr>
        </p:nvSpPr>
        <p:spPr>
          <a:xfrm>
            <a:off x="1543812" y="3195063"/>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dirty="0" err="1">
                <a:solidFill>
                  <a:schemeClr val="tx1"/>
                </a:solidFill>
              </a:rPr>
              <a:t>Tittle</a:t>
            </a:r>
            <a:r>
              <a:rPr lang="fi-FI" sz="2400" dirty="0">
                <a:solidFill>
                  <a:schemeClr val="tx1"/>
                </a:solidFill>
              </a:rPr>
              <a:t>, </a:t>
            </a:r>
            <a:r>
              <a:rPr lang="fi-FI" sz="2400" dirty="0" err="1">
                <a:solidFill>
                  <a:schemeClr val="tx1"/>
                </a:solidFill>
              </a:rPr>
              <a:t>unit</a:t>
            </a:r>
            <a:endParaRPr lang="fi-FI" sz="2400" dirty="0">
              <a:solidFill>
                <a:schemeClr val="tx1"/>
              </a:solidFill>
            </a:endParaRPr>
          </a:p>
        </p:txBody>
      </p:sp>
      <p:pic>
        <p:nvPicPr>
          <p:cNvPr id="12" name="Graphic 11">
            <a:extLst>
              <a:ext uri="{FF2B5EF4-FFF2-40B4-BE49-F238E27FC236}">
                <a16:creationId xmlns:a16="http://schemas.microsoft.com/office/drawing/2014/main" id="{86CBC45E-4DF3-FCDA-C72A-5F58E7F5277D}"/>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59570" y="4156676"/>
            <a:ext cx="417095" cy="319338"/>
          </a:xfrm>
          <a:prstGeom prst="rect">
            <a:avLst/>
          </a:prstGeom>
        </p:spPr>
      </p:pic>
      <p:sp>
        <p:nvSpPr>
          <p:cNvPr id="20" name="Text Placeholder 17">
            <a:extLst>
              <a:ext uri="{FF2B5EF4-FFF2-40B4-BE49-F238E27FC236}">
                <a16:creationId xmlns:a16="http://schemas.microsoft.com/office/drawing/2014/main" id="{22D9513F-ADBB-A534-E4F1-0554D739C1C6}"/>
              </a:ext>
            </a:extLst>
          </p:cNvPr>
          <p:cNvSpPr>
            <a:spLocks noGrp="1"/>
          </p:cNvSpPr>
          <p:nvPr>
            <p:ph type="body" sz="quarter" idx="16" hasCustomPrompt="1"/>
          </p:nvPr>
        </p:nvSpPr>
        <p:spPr>
          <a:xfrm>
            <a:off x="1543812" y="4047035"/>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dirty="0" err="1">
                <a:solidFill>
                  <a:schemeClr val="tx1"/>
                </a:solidFill>
              </a:rPr>
              <a:t>name.surname@hamk.fi</a:t>
            </a:r>
            <a:endParaRPr lang="fi-FI" sz="2400" dirty="0">
              <a:solidFill>
                <a:schemeClr val="tx1"/>
              </a:solidFill>
            </a:endParaRPr>
          </a:p>
        </p:txBody>
      </p:sp>
      <p:pic>
        <p:nvPicPr>
          <p:cNvPr id="13" name="Graphic 12">
            <a:extLst>
              <a:ext uri="{FF2B5EF4-FFF2-40B4-BE49-F238E27FC236}">
                <a16:creationId xmlns:a16="http://schemas.microsoft.com/office/drawing/2014/main" id="{5727CBC1-73DD-75CD-64A6-727CF910A1F3}"/>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08447" y="4928764"/>
            <a:ext cx="319338" cy="514852"/>
          </a:xfrm>
          <a:prstGeom prst="rect">
            <a:avLst/>
          </a:prstGeom>
        </p:spPr>
      </p:pic>
      <p:sp>
        <p:nvSpPr>
          <p:cNvPr id="21" name="Text Placeholder 17">
            <a:extLst>
              <a:ext uri="{FF2B5EF4-FFF2-40B4-BE49-F238E27FC236}">
                <a16:creationId xmlns:a16="http://schemas.microsoft.com/office/drawing/2014/main" id="{859D0CF4-CBAA-642E-2F5F-44BA42F940A6}"/>
              </a:ext>
            </a:extLst>
          </p:cNvPr>
          <p:cNvSpPr>
            <a:spLocks noGrp="1"/>
          </p:cNvSpPr>
          <p:nvPr>
            <p:ph type="body" sz="quarter" idx="17" hasCustomPrompt="1"/>
          </p:nvPr>
        </p:nvSpPr>
        <p:spPr>
          <a:xfrm>
            <a:off x="1543812" y="4927902"/>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dirty="0">
                <a:solidFill>
                  <a:schemeClr val="tx1"/>
                </a:solidFill>
              </a:rPr>
              <a:t>+385 xx xxx xxxx</a:t>
            </a:r>
          </a:p>
        </p:txBody>
      </p:sp>
      <p:cxnSp>
        <p:nvCxnSpPr>
          <p:cNvPr id="3" name="Straight Connector 2">
            <a:extLst>
              <a:ext uri="{FF2B5EF4-FFF2-40B4-BE49-F238E27FC236}">
                <a16:creationId xmlns:a16="http://schemas.microsoft.com/office/drawing/2014/main" id="{8F6E4624-27A9-26E7-C68C-7553CBBD3CB5}"/>
              </a:ext>
            </a:extLst>
          </p:cNvPr>
          <p:cNvCxnSpPr/>
          <p:nvPr userDrawn="1"/>
        </p:nvCxnSpPr>
        <p:spPr>
          <a:xfrm>
            <a:off x="583198" y="3838720"/>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C6D2D814-57EE-4CC0-92A5-98B6C65A5F6A}"/>
              </a:ext>
            </a:extLst>
          </p:cNvPr>
          <p:cNvCxnSpPr/>
          <p:nvPr userDrawn="1"/>
        </p:nvCxnSpPr>
        <p:spPr>
          <a:xfrm>
            <a:off x="583198" y="2778456"/>
            <a:ext cx="4674602" cy="0"/>
          </a:xfrm>
          <a:prstGeom prst="line">
            <a:avLst/>
          </a:prstGeom>
          <a:ln w="317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236F88D-0FF6-E4C0-0E7C-8D9BC2A18086}"/>
              </a:ext>
            </a:extLst>
          </p:cNvPr>
          <p:cNvCxnSpPr/>
          <p:nvPr userDrawn="1"/>
        </p:nvCxnSpPr>
        <p:spPr>
          <a:xfrm>
            <a:off x="583198" y="4764409"/>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Kuva 2">
            <a:extLst>
              <a:ext uri="{FF2B5EF4-FFF2-40B4-BE49-F238E27FC236}">
                <a16:creationId xmlns:a16="http://schemas.microsoft.com/office/drawing/2014/main" id="{ADE7B526-2BAF-F310-0D37-BB3BF947DA7C}"/>
              </a:ext>
              <a:ext uri="{C183D7F6-B498-43B3-948B-1728B52AA6E4}">
                <adec:decorative xmlns:adec="http://schemas.microsoft.com/office/drawing/2017/decorative" val="1"/>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2942034" y="123580"/>
            <a:ext cx="1134936" cy="785408"/>
          </a:xfrm>
          <a:prstGeom prst="rect">
            <a:avLst/>
          </a:prstGeom>
        </p:spPr>
      </p:pic>
      <p:pic>
        <p:nvPicPr>
          <p:cNvPr id="14" name="Graphic 13">
            <a:extLst>
              <a:ext uri="{FF2B5EF4-FFF2-40B4-BE49-F238E27FC236}">
                <a16:creationId xmlns:a16="http://schemas.microsoft.com/office/drawing/2014/main" id="{BFF3FA09-D6A3-4B96-272A-79A4225FE997}"/>
              </a:ext>
              <a:ext uri="{C183D7F6-B498-43B3-948B-1728B52AA6E4}">
                <adec:decorative xmlns:adec="http://schemas.microsoft.com/office/drawing/2017/decorative" val="1"/>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421533185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Loppudia">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1"/>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tx1"/>
                </a:solidFill>
              </a:defRPr>
            </a:lvl1pPr>
          </a:lstStyle>
          <a:p>
            <a:r>
              <a:rPr lang="en-US" dirty="0"/>
              <a:t>Kiitos!</a:t>
            </a:r>
            <a:endParaRPr lang="fi-FI" dirty="0"/>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dirty="0"/>
              <a:t>Click icon </a:t>
            </a:r>
            <a:br>
              <a:rPr lang="en-GB" dirty="0"/>
            </a:br>
            <a:r>
              <a:rPr lang="en-GB" dirty="0"/>
              <a:t>to add picture</a:t>
            </a:r>
            <a:endParaRPr lang="fi-FI" dirty="0"/>
          </a:p>
        </p:txBody>
      </p:sp>
      <p:sp>
        <p:nvSpPr>
          <p:cNvPr id="9" name="TextBox 8">
            <a:extLst>
              <a:ext uri="{FF2B5EF4-FFF2-40B4-BE49-F238E27FC236}">
                <a16:creationId xmlns:a16="http://schemas.microsoft.com/office/drawing/2014/main" id="{7E8E8849-D49E-A9FD-BA32-5D121D26FC3E}"/>
              </a:ext>
            </a:extLst>
          </p:cNvPr>
          <p:cNvSpPr txBox="1"/>
          <p:nvPr userDrawn="1"/>
        </p:nvSpPr>
        <p:spPr>
          <a:xfrm>
            <a:off x="626269" y="5042439"/>
            <a:ext cx="4631531" cy="148271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dirty="0" err="1">
                <a:solidFill>
                  <a:schemeClr val="tx1"/>
                </a:solidFill>
                <a:latin typeface="+mj-lt"/>
              </a:rPr>
              <a:t>Häme</a:t>
            </a:r>
            <a:r>
              <a:rPr lang="en-US" sz="2400" dirty="0">
                <a:solidFill>
                  <a:schemeClr val="tx1"/>
                </a:solidFill>
                <a:latin typeface="+mj-lt"/>
              </a:rPr>
              <a:t> University </a:t>
            </a:r>
            <a:br>
              <a:rPr lang="en-US" sz="2400" dirty="0">
                <a:solidFill>
                  <a:schemeClr val="tx1"/>
                </a:solidFill>
                <a:latin typeface="+mj-lt"/>
              </a:rPr>
            </a:br>
            <a:r>
              <a:rPr lang="en-US" sz="2400" dirty="0">
                <a:solidFill>
                  <a:schemeClr val="tx1"/>
                </a:solidFill>
                <a:latin typeface="+mj-lt"/>
              </a:rPr>
              <a:t>of Applied Sciences</a:t>
            </a: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dirty="0" err="1">
                <a:solidFill>
                  <a:schemeClr val="tx1"/>
                </a:solidFill>
                <a:latin typeface="+mn-lt"/>
              </a:rPr>
              <a:t>www.hamk.fi</a:t>
            </a:r>
            <a:endParaRPr lang="en-US" sz="2400" dirty="0">
              <a:solidFill>
                <a:schemeClr val="tx1"/>
              </a:solidFill>
              <a:latin typeface="+mn-lt"/>
            </a:endParaRPr>
          </a:p>
        </p:txBody>
      </p:sp>
      <p:pic>
        <p:nvPicPr>
          <p:cNvPr id="3" name="Kuva 2">
            <a:extLst>
              <a:ext uri="{FF2B5EF4-FFF2-40B4-BE49-F238E27FC236}">
                <a16:creationId xmlns:a16="http://schemas.microsoft.com/office/drawing/2014/main" id="{D9E3785B-4E17-8229-2D3E-CFE96E1AD252}"/>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409B1A5B-1032-FD1A-F716-33EB6C0FEB0C}"/>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425034324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Loppudia – Tumma">
    <p:bg>
      <p:bgPr>
        <a:solidFill>
          <a:schemeClr val="accent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bg1"/>
                </a:solidFill>
              </a:defRPr>
            </a:lvl1pPr>
          </a:lstStyle>
          <a:p>
            <a:r>
              <a:rPr lang="en-US" dirty="0"/>
              <a:t>Kiitos!</a:t>
            </a:r>
            <a:endParaRPr lang="fi-FI" dirty="0"/>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dirty="0"/>
              <a:t>Click icon </a:t>
            </a:r>
            <a:br>
              <a:rPr lang="en-GB" dirty="0"/>
            </a:br>
            <a:r>
              <a:rPr lang="en-GB" dirty="0"/>
              <a:t>to add picture</a:t>
            </a:r>
            <a:endParaRPr lang="fi-FI" dirty="0"/>
          </a:p>
        </p:txBody>
      </p:sp>
      <p:pic>
        <p:nvPicPr>
          <p:cNvPr id="7" name="Kuva 2">
            <a:extLst>
              <a:ext uri="{FF2B5EF4-FFF2-40B4-BE49-F238E27FC236}">
                <a16:creationId xmlns:a16="http://schemas.microsoft.com/office/drawing/2014/main" id="{6C9FBC00-B20F-8837-78EE-D37243BBCB70}"/>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sp>
        <p:nvSpPr>
          <p:cNvPr id="9" name="TextBox 8">
            <a:extLst>
              <a:ext uri="{FF2B5EF4-FFF2-40B4-BE49-F238E27FC236}">
                <a16:creationId xmlns:a16="http://schemas.microsoft.com/office/drawing/2014/main" id="{7E8E8849-D49E-A9FD-BA32-5D121D26FC3E}"/>
              </a:ext>
            </a:extLst>
          </p:cNvPr>
          <p:cNvSpPr txBox="1"/>
          <p:nvPr userDrawn="1"/>
        </p:nvSpPr>
        <p:spPr>
          <a:xfrm>
            <a:off x="626269" y="5042439"/>
            <a:ext cx="4631531" cy="148271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dirty="0" err="1">
                <a:solidFill>
                  <a:schemeClr val="bg1"/>
                </a:solidFill>
                <a:latin typeface="+mj-lt"/>
              </a:rPr>
              <a:t>Häme</a:t>
            </a:r>
            <a:r>
              <a:rPr lang="en-US" sz="2400" dirty="0">
                <a:solidFill>
                  <a:schemeClr val="bg1"/>
                </a:solidFill>
                <a:latin typeface="+mj-lt"/>
              </a:rPr>
              <a:t> University </a:t>
            </a:r>
            <a:br>
              <a:rPr lang="en-US" sz="2400" dirty="0">
                <a:solidFill>
                  <a:schemeClr val="bg1"/>
                </a:solidFill>
                <a:latin typeface="+mj-lt"/>
              </a:rPr>
            </a:br>
            <a:r>
              <a:rPr lang="en-US" sz="2400" dirty="0">
                <a:solidFill>
                  <a:schemeClr val="bg1"/>
                </a:solidFill>
                <a:latin typeface="+mj-lt"/>
              </a:rPr>
              <a:t>of Applied Sciences</a:t>
            </a: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dirty="0" err="1">
                <a:solidFill>
                  <a:schemeClr val="bg1"/>
                </a:solidFill>
                <a:latin typeface="+mn-lt"/>
              </a:rPr>
              <a:t>www.hamk.fi</a:t>
            </a:r>
            <a:endParaRPr lang="en-US" sz="2400" dirty="0">
              <a:solidFill>
                <a:schemeClr val="bg1"/>
              </a:solidFill>
              <a:latin typeface="+mn-lt"/>
            </a:endParaRPr>
          </a:p>
        </p:txBody>
      </p:sp>
      <p:pic>
        <p:nvPicPr>
          <p:cNvPr id="19" name="Graphic 18">
            <a:extLst>
              <a:ext uri="{FF2B5EF4-FFF2-40B4-BE49-F238E27FC236}">
                <a16:creationId xmlns:a16="http://schemas.microsoft.com/office/drawing/2014/main" id="{089B63CC-0058-4413-F92C-29F1B3726A83}"/>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78049388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8724900" y="418915"/>
            <a:ext cx="2381715" cy="6034582"/>
          </a:xfrm>
        </p:spPr>
        <p:txBody>
          <a:bodyPr vert="eaVert"/>
          <a:lstStyle/>
          <a:p>
            <a:r>
              <a:rPr lang="en-US"/>
              <a:t>Click to edit Master title style</a:t>
            </a:r>
            <a:endParaRPr lang="fi-FI"/>
          </a:p>
        </p:txBody>
      </p:sp>
      <p:sp>
        <p:nvSpPr>
          <p:cNvPr id="3" name="Pystysuoran tekstin paikkamerkki 2"/>
          <p:cNvSpPr>
            <a:spLocks noGrp="1"/>
          </p:cNvSpPr>
          <p:nvPr>
            <p:ph type="body" orient="vert" idx="1"/>
          </p:nvPr>
        </p:nvSpPr>
        <p:spPr>
          <a:xfrm>
            <a:off x="838200" y="418915"/>
            <a:ext cx="7734300" cy="60345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8" name="Graphic 7">
            <a:extLst>
              <a:ext uri="{FF2B5EF4-FFF2-40B4-BE49-F238E27FC236}">
                <a16:creationId xmlns:a16="http://schemas.microsoft.com/office/drawing/2014/main" id="{19546692-B303-847D-46A7-F9057AAF7A9F}"/>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rot="5400000">
            <a:off x="10260787" y="1039691"/>
            <a:ext cx="2410761" cy="918385"/>
          </a:xfrm>
          <a:prstGeom prst="rect">
            <a:avLst/>
          </a:prstGeom>
        </p:spPr>
      </p:pic>
    </p:spTree>
    <p:extLst>
      <p:ext uri="{BB962C8B-B14F-4D97-AF65-F5344CB8AC3E}">
        <p14:creationId xmlns:p14="http://schemas.microsoft.com/office/powerpoint/2010/main" val="2215474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Otsikko ja sisältö - Grafiikka">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A8B7464-65B1-666F-89CD-C846F634B42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73257BE3-0AF7-6ED3-518D-876D4B65DCC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C67BCE6E-F56D-57AC-366D-122F49888600}"/>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52594924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theme" Target="../theme/theme2.xml"/><Relationship Id="rId1" Type="http://schemas.openxmlformats.org/officeDocument/2006/relationships/slideLayout" Target="../slideLayouts/slideLayout4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1.xml"/><Relationship Id="rId7" Type="http://schemas.openxmlformats.org/officeDocument/2006/relationships/image" Target="../media/image40.png"/><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39.png"/><Relationship Id="rId5" Type="http://schemas.openxmlformats.org/officeDocument/2006/relationships/image" Target="../media/image38.emf"/><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slideLayout" Target="../slideLayouts/slideLayout77.xml"/><Relationship Id="rId3" Type="http://schemas.openxmlformats.org/officeDocument/2006/relationships/slideLayout" Target="../slideLayouts/slideLayout54.xml"/><Relationship Id="rId21" Type="http://schemas.openxmlformats.org/officeDocument/2006/relationships/slideLayout" Target="../slideLayouts/slideLayout72.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33" Type="http://schemas.openxmlformats.org/officeDocument/2006/relationships/theme" Target="../theme/theme4.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slideLayout" Target="../slideLayouts/slideLayout71.xml"/><Relationship Id="rId29" Type="http://schemas.openxmlformats.org/officeDocument/2006/relationships/slideLayout" Target="../slideLayouts/slideLayout80.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32" Type="http://schemas.openxmlformats.org/officeDocument/2006/relationships/slideLayout" Target="../slideLayouts/slideLayout83.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slideLayout" Target="../slideLayouts/slideLayout79.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31" Type="http://schemas.openxmlformats.org/officeDocument/2006/relationships/slideLayout" Target="../slideLayouts/slideLayout82.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slideLayout" Target="../slideLayouts/slideLayout78.xml"/><Relationship Id="rId30" Type="http://schemas.openxmlformats.org/officeDocument/2006/relationships/slideLayout" Target="../slideLayouts/slideLayout81.xml"/><Relationship Id="rId8"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966000" y="365125"/>
            <a:ext cx="10260000" cy="1325563"/>
          </a:xfrm>
          <a:prstGeom prst="rect">
            <a:avLst/>
          </a:prstGeom>
        </p:spPr>
        <p:txBody>
          <a:bodyPr vert="horz" lIns="91440" tIns="45720" rIns="91440" bIns="45720" rtlCol="0" anchor="b">
            <a:normAutofit/>
          </a:bodyPr>
          <a:lstStyle/>
          <a:p>
            <a:r>
              <a:rPr lang="fi-FI"/>
              <a:t>Muokkaa </a:t>
            </a:r>
            <a:r>
              <a:rPr lang="fi-FI" err="1"/>
              <a:t>perustyyl</a:t>
            </a:r>
            <a:r>
              <a:rPr lang="fi-FI"/>
              <a:t>. </a:t>
            </a:r>
            <a:r>
              <a:rPr lang="fi-FI" err="1"/>
              <a:t>napsautt</a:t>
            </a:r>
            <a:r>
              <a:rPr lang="fi-FI"/>
              <a:t>.</a:t>
            </a:r>
          </a:p>
        </p:txBody>
      </p:sp>
      <p:sp>
        <p:nvSpPr>
          <p:cNvPr id="3" name="Tekstin paikkamerkki 2"/>
          <p:cNvSpPr>
            <a:spLocks noGrp="1"/>
          </p:cNvSpPr>
          <p:nvPr>
            <p:ph type="body" idx="1"/>
          </p:nvPr>
        </p:nvSpPr>
        <p:spPr>
          <a:xfrm>
            <a:off x="966000" y="1825625"/>
            <a:ext cx="10260000" cy="3719196"/>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Tree>
    <p:extLst>
      <p:ext uri="{BB962C8B-B14F-4D97-AF65-F5344CB8AC3E}">
        <p14:creationId xmlns:p14="http://schemas.microsoft.com/office/powerpoint/2010/main" val="1014279739"/>
      </p:ext>
    </p:extLst>
  </p:cSld>
  <p:clrMap bg1="lt1" tx1="dk1" bg2="lt2" tx2="dk2" accent1="accent1" accent2="accent2" accent3="accent3" accent4="accent4" accent5="accent5" accent6="accent6" hlink="hlink" folHlink="folHlink"/>
  <p:sldLayoutIdLst>
    <p:sldLayoutId id="2147483714" r:id="rId1"/>
    <p:sldLayoutId id="2147483701" r:id="rId2"/>
    <p:sldLayoutId id="2147483703" r:id="rId3"/>
    <p:sldLayoutId id="2147483675" r:id="rId4"/>
    <p:sldLayoutId id="2147483707" r:id="rId5"/>
    <p:sldLayoutId id="2147483702" r:id="rId6"/>
    <p:sldLayoutId id="2147483762" r:id="rId7"/>
    <p:sldLayoutId id="2147483763" r:id="rId8"/>
    <p:sldLayoutId id="2147483676" r:id="rId9"/>
    <p:sldLayoutId id="2147483677" r:id="rId10"/>
    <p:sldLayoutId id="2147483698" r:id="rId11"/>
    <p:sldLayoutId id="2147483764" r:id="rId12"/>
    <p:sldLayoutId id="2147483705" r:id="rId13"/>
    <p:sldLayoutId id="2147483711" r:id="rId14"/>
    <p:sldLayoutId id="2147483717" r:id="rId15"/>
    <p:sldLayoutId id="2147483678" r:id="rId16"/>
    <p:sldLayoutId id="2147483693" r:id="rId17"/>
    <p:sldLayoutId id="2147483718" r:id="rId18"/>
    <p:sldLayoutId id="2147483692" r:id="rId19"/>
    <p:sldLayoutId id="2147483710" r:id="rId20"/>
    <p:sldLayoutId id="2147483719" r:id="rId21"/>
    <p:sldLayoutId id="2147483720" r:id="rId22"/>
    <p:sldLayoutId id="2147483708" r:id="rId23"/>
    <p:sldLayoutId id="2147483709" r:id="rId24"/>
    <p:sldLayoutId id="2147483679" r:id="rId25"/>
    <p:sldLayoutId id="2147483721" r:id="rId26"/>
    <p:sldLayoutId id="2147483722" r:id="rId27"/>
    <p:sldLayoutId id="2147483691" r:id="rId28"/>
    <p:sldLayoutId id="2147483706" r:id="rId29"/>
    <p:sldLayoutId id="2147483680" r:id="rId30"/>
    <p:sldLayoutId id="2147483712" r:id="rId31"/>
    <p:sldLayoutId id="2147483695" r:id="rId32"/>
    <p:sldLayoutId id="2147483694" r:id="rId33"/>
    <p:sldLayoutId id="2147483696" r:id="rId34"/>
    <p:sldLayoutId id="2147483681" r:id="rId35"/>
    <p:sldLayoutId id="2147483682" r:id="rId36"/>
    <p:sldLayoutId id="2147483683" r:id="rId37"/>
    <p:sldLayoutId id="2147483697" r:id="rId38"/>
    <p:sldLayoutId id="2147483723" r:id="rId39"/>
    <p:sldLayoutId id="2147483724" r:id="rId40"/>
    <p:sldLayoutId id="2147483725" r:id="rId41"/>
    <p:sldLayoutId id="2147483700" r:id="rId42"/>
    <p:sldLayoutId id="2147483759" r:id="rId43"/>
    <p:sldLayoutId id="2147483704" r:id="rId44"/>
    <p:sldLayoutId id="2147483685" r:id="rId45"/>
    <p:sldLayoutId id="2147483770" r:id="rId46"/>
    <p:sldLayoutId id="2147483771" r:id="rId47"/>
  </p:sldLayoutIdLst>
  <p:txStyles>
    <p:titleStyle>
      <a:lvl1pPr algn="l" defTabSz="914400" rtl="0" eaLnBrk="1" latinLnBrk="0" hangingPunct="1">
        <a:lnSpc>
          <a:spcPct val="90000"/>
        </a:lnSpc>
        <a:spcBef>
          <a:spcPct val="0"/>
        </a:spcBef>
        <a:spcAft>
          <a:spcPts val="1200"/>
        </a:spcAft>
        <a:buNone/>
        <a:defRPr sz="4400" b="0" kern="1200">
          <a:solidFill>
            <a:schemeClr val="tx1"/>
          </a:solidFill>
          <a:latin typeface="+mj-lt"/>
          <a:ea typeface="+mj-ea"/>
          <a:cs typeface="+mj-cs"/>
        </a:defRPr>
      </a:lvl1pPr>
    </p:titleStyle>
    <p:bodyStyle>
      <a:lvl1pPr marL="228600" indent="-228600" algn="l" defTabSz="914400" rtl="0" eaLnBrk="1" latinLnBrk="0" hangingPunct="1">
        <a:lnSpc>
          <a:spcPct val="125000"/>
        </a:lnSpc>
        <a:spcBef>
          <a:spcPts val="1000"/>
        </a:spcBef>
        <a:spcAft>
          <a:spcPts val="400"/>
        </a:spcAft>
        <a:buClrTx/>
        <a:buFont typeface="System Font Regular"/>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en-US" noProof="0"/>
              <a:t>Click to edit Master title style</a:t>
            </a:r>
            <a:endParaRPr lang="fi-FI" noProof="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41368"/>
            <a:ext cx="12192000" cy="133332"/>
          </a:xfrm>
          <a:prstGeom prst="rect">
            <a:avLst/>
          </a:prstGeom>
        </p:spPr>
      </p:pic>
      <p:sp>
        <p:nvSpPr>
          <p:cNvPr id="4" name="Text Placeholder 3"/>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p:cNvSpPr>
            <a:spLocks noGrp="1"/>
          </p:cNvSpPr>
          <p:nvPr>
            <p:ph type="dt" sz="half" idx="2"/>
          </p:nvPr>
        </p:nvSpPr>
        <p:spPr>
          <a:xfrm>
            <a:off x="0" y="6448252"/>
            <a:ext cx="28448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325D181F-C6F6-447B-B058-818E58AA22D9}" type="datetimeFigureOut">
              <a:rPr lang="fi-FI" smtClean="0"/>
              <a:pPr/>
              <a:t>19.11.2025</a:t>
            </a:fld>
            <a:endParaRPr lang="fi-FI"/>
          </a:p>
        </p:txBody>
      </p:sp>
      <p:sp>
        <p:nvSpPr>
          <p:cNvPr id="6" name="Footer Placeholder 5"/>
          <p:cNvSpPr>
            <a:spLocks noGrp="1"/>
          </p:cNvSpPr>
          <p:nvPr>
            <p:ph type="ftr" sz="quarter" idx="3"/>
          </p:nvPr>
        </p:nvSpPr>
        <p:spPr>
          <a:xfrm>
            <a:off x="4165600" y="6448252"/>
            <a:ext cx="38608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fi-FI"/>
          </a:p>
        </p:txBody>
      </p:sp>
      <p:sp>
        <p:nvSpPr>
          <p:cNvPr id="7" name="Slide Number Placeholder 6"/>
          <p:cNvSpPr>
            <a:spLocks noGrp="1"/>
          </p:cNvSpPr>
          <p:nvPr>
            <p:ph type="sldNum" sz="quarter" idx="4"/>
          </p:nvPr>
        </p:nvSpPr>
        <p:spPr>
          <a:xfrm>
            <a:off x="9347200" y="6448252"/>
            <a:ext cx="28448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AAFCD85C-98BC-4660-BE49-0DC12FB6FFB3}" type="slidenum">
              <a:rPr lang="fi-FI" smtClean="0"/>
              <a:pPr/>
              <a:t>‹#›</a:t>
            </a:fld>
            <a:endParaRPr lang="fi-FI"/>
          </a:p>
        </p:txBody>
      </p:sp>
    </p:spTree>
    <p:extLst>
      <p:ext uri="{BB962C8B-B14F-4D97-AF65-F5344CB8AC3E}">
        <p14:creationId xmlns:p14="http://schemas.microsoft.com/office/powerpoint/2010/main" val="1147617357"/>
      </p:ext>
    </p:extLst>
  </p:cSld>
  <p:clrMap bg1="lt1" tx1="dk1" bg2="lt2" tx2="dk2" accent1="accent1" accent2="accent2" accent3="accent3" accent4="accent4" accent5="accent5" accent6="accent6" hlink="hlink" folHlink="folHlink"/>
  <p:sldLayoutIdLst>
    <p:sldLayoutId id="2147483766" r:id="rId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Suorakulmio 12">
            <a:extLst>
              <a:ext uri="{FF2B5EF4-FFF2-40B4-BE49-F238E27FC236}">
                <a16:creationId xmlns:a16="http://schemas.microsoft.com/office/drawing/2014/main" id="{D1E499DF-39A6-429A-A8B5-51C710E9F188}"/>
              </a:ext>
              <a:ext uri="{C183D7F6-B498-43B3-948B-1728B52AA6E4}">
                <adec:decorative xmlns:adec="http://schemas.microsoft.com/office/drawing/2017/decorative" val="1"/>
              </a:ext>
            </a:extLst>
          </p:cNvPr>
          <p:cNvSpPr/>
          <p:nvPr userDrawn="1"/>
        </p:nvSpPr>
        <p:spPr>
          <a:xfrm>
            <a:off x="0" y="5894173"/>
            <a:ext cx="12192000" cy="9638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noProof="0"/>
          </a:p>
        </p:txBody>
      </p:sp>
      <p:sp>
        <p:nvSpPr>
          <p:cNvPr id="2" name="Title Placeholder 1">
            <a:extLst>
              <a:ext uri="{FF2B5EF4-FFF2-40B4-BE49-F238E27FC236}">
                <a16:creationId xmlns:a16="http://schemas.microsoft.com/office/drawing/2014/main" id="{102BCEDC-5BF0-4641-B029-97A0073B2CA6}"/>
              </a:ext>
            </a:extLst>
          </p:cNvPr>
          <p:cNvSpPr>
            <a:spLocks noGrp="1"/>
          </p:cNvSpPr>
          <p:nvPr>
            <p:ph type="title"/>
          </p:nvPr>
        </p:nvSpPr>
        <p:spPr>
          <a:xfrm>
            <a:off x="838200" y="365125"/>
            <a:ext cx="10515600" cy="1033907"/>
          </a:xfrm>
          <a:prstGeom prst="rect">
            <a:avLst/>
          </a:prstGeom>
        </p:spPr>
        <p:txBody>
          <a:bodyPr vert="horz" lIns="0" tIns="0" rIns="0" bIns="0" rtlCol="0" anchor="b" anchorCtr="0">
            <a:noAutofit/>
          </a:bodyPr>
          <a:lstStyle/>
          <a:p>
            <a:r>
              <a:rPr lang="en-US" noProof="0"/>
              <a:t>Click to edit Master title style</a:t>
            </a:r>
            <a:endParaRPr lang="fi-FI" noProof="0"/>
          </a:p>
        </p:txBody>
      </p:sp>
      <p:sp>
        <p:nvSpPr>
          <p:cNvPr id="3" name="Text Placeholder 2">
            <a:extLst>
              <a:ext uri="{FF2B5EF4-FFF2-40B4-BE49-F238E27FC236}">
                <a16:creationId xmlns:a16="http://schemas.microsoft.com/office/drawing/2014/main" id="{F8F58EF0-5CC6-4362-996D-AE27B9C25A25}"/>
              </a:ext>
            </a:extLst>
          </p:cNvPr>
          <p:cNvSpPr>
            <a:spLocks noGrp="1"/>
          </p:cNvSpPr>
          <p:nvPr>
            <p:ph type="body" idx="1"/>
          </p:nvPr>
        </p:nvSpPr>
        <p:spPr>
          <a:xfrm>
            <a:off x="838200" y="1892808"/>
            <a:ext cx="10515600" cy="3639312"/>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i-FI" noProof="0"/>
          </a:p>
        </p:txBody>
      </p:sp>
      <p:sp>
        <p:nvSpPr>
          <p:cNvPr id="6" name="TextBox 5">
            <a:extLst>
              <a:ext uri="{FF2B5EF4-FFF2-40B4-BE49-F238E27FC236}">
                <a16:creationId xmlns:a16="http://schemas.microsoft.com/office/drawing/2014/main" id="{B0DB7AEB-FC4F-44E0-8373-3FBAF0071727}"/>
              </a:ext>
            </a:extLst>
          </p:cNvPr>
          <p:cNvSpPr txBox="1"/>
          <p:nvPr userDrawn="1"/>
        </p:nvSpPr>
        <p:spPr>
          <a:xfrm>
            <a:off x="2971800" y="6240780"/>
            <a:ext cx="6249924" cy="276999"/>
          </a:xfrm>
          <a:prstGeom prst="rect">
            <a:avLst/>
          </a:prstGeom>
          <a:noFill/>
        </p:spPr>
        <p:txBody>
          <a:bodyPr wrap="square" lIns="0" tIns="0" rIns="0" bIns="0" rtlCol="0" anchor="ctr" anchorCtr="0">
            <a:spAutoFit/>
          </a:bodyPr>
          <a:lstStyle/>
          <a:p>
            <a:pPr algn="ctr"/>
            <a:r>
              <a:rPr lang="fi-FI" noProof="0"/>
              <a:t>Uudistuva ja osaava Suomi 2021–2027</a:t>
            </a:r>
          </a:p>
        </p:txBody>
      </p:sp>
      <p:pic>
        <p:nvPicPr>
          <p:cNvPr id="10" name="Kuva 8">
            <a:extLst>
              <a:ext uri="{FF2B5EF4-FFF2-40B4-BE49-F238E27FC236}">
                <a16:creationId xmlns:a16="http://schemas.microsoft.com/office/drawing/2014/main" id="{52E1622E-5A65-4724-91BA-D79AA8AD7880}"/>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46219" y="6048766"/>
            <a:ext cx="3153035" cy="661519"/>
          </a:xfrm>
          <a:prstGeom prst="rect">
            <a:avLst/>
          </a:prstGeom>
        </p:spPr>
      </p:pic>
      <p:pic>
        <p:nvPicPr>
          <p:cNvPr id="4" name="Picture 3" descr="A black and white text&#10;&#10;Description automatically generated">
            <a:extLst>
              <a:ext uri="{FF2B5EF4-FFF2-40B4-BE49-F238E27FC236}">
                <a16:creationId xmlns:a16="http://schemas.microsoft.com/office/drawing/2014/main" id="{7AC7D14F-452E-4831-33FA-0B9E8F11759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892748" y="6095995"/>
            <a:ext cx="1654231" cy="630262"/>
          </a:xfrm>
          <a:prstGeom prst="rect">
            <a:avLst/>
          </a:prstGeom>
        </p:spPr>
      </p:pic>
      <p:pic>
        <p:nvPicPr>
          <p:cNvPr id="5" name="Picture 4" descr="A blue and green squares on a black background&#10;&#10;Description automatically generated">
            <a:extLst>
              <a:ext uri="{FF2B5EF4-FFF2-40B4-BE49-F238E27FC236}">
                <a16:creationId xmlns:a16="http://schemas.microsoft.com/office/drawing/2014/main" id="{A78F5D6C-EA51-1769-5B69-07F77DC9335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492730" y="5894173"/>
            <a:ext cx="1553051" cy="1033907"/>
          </a:xfrm>
          <a:prstGeom prst="rect">
            <a:avLst/>
          </a:prstGeom>
        </p:spPr>
      </p:pic>
    </p:spTree>
    <p:extLst>
      <p:ext uri="{BB962C8B-B14F-4D97-AF65-F5344CB8AC3E}">
        <p14:creationId xmlns:p14="http://schemas.microsoft.com/office/powerpoint/2010/main" val="4203154310"/>
      </p:ext>
    </p:extLst>
  </p:cSld>
  <p:clrMap bg1="lt1" tx1="dk1" bg2="lt2" tx2="dk2" accent1="accent1" accent2="accent2" accent3="accent3" accent4="accent4" accent5="accent5" accent6="accent6" hlink="hlink" folHlink="folHlink"/>
  <p:sldLayoutIdLst>
    <p:sldLayoutId id="2147483662" r:id="rId1"/>
    <p:sldLayoutId id="2147483650" r:id="rId2"/>
    <p:sldLayoutId id="2147483674" r:id="rId3"/>
  </p:sldLayoutIdLst>
  <p:hf sldNum="0"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0"/>
        </a:spcBef>
        <a:buFont typeface="System Font Regular"/>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Courier New" panose="02070309020205020404" pitchFamily="49" charset="0"/>
        <a:buChar char="o"/>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966000" y="365125"/>
            <a:ext cx="10260000" cy="1325563"/>
          </a:xfrm>
          <a:prstGeom prst="rect">
            <a:avLst/>
          </a:prstGeom>
        </p:spPr>
        <p:txBody>
          <a:bodyPr vert="horz" lIns="91440" tIns="45720" rIns="91440" bIns="45720" rtlCol="0" anchor="b">
            <a:normAutofit/>
          </a:bodyPr>
          <a:lstStyle/>
          <a:p>
            <a:r>
              <a:rPr lang="fi-FI" dirty="0"/>
              <a:t>Muokkaa </a:t>
            </a:r>
            <a:r>
              <a:rPr lang="fi-FI" dirty="0" err="1"/>
              <a:t>perustyyl</a:t>
            </a:r>
            <a:r>
              <a:rPr lang="fi-FI" dirty="0"/>
              <a:t>. </a:t>
            </a:r>
            <a:r>
              <a:rPr lang="fi-FI" dirty="0" err="1"/>
              <a:t>napsautt</a:t>
            </a:r>
            <a:r>
              <a:rPr lang="fi-FI" dirty="0"/>
              <a:t>.</a:t>
            </a:r>
          </a:p>
        </p:txBody>
      </p:sp>
      <p:sp>
        <p:nvSpPr>
          <p:cNvPr id="3" name="Tekstin paikkamerkki 2"/>
          <p:cNvSpPr>
            <a:spLocks noGrp="1"/>
          </p:cNvSpPr>
          <p:nvPr>
            <p:ph type="body" idx="1"/>
          </p:nvPr>
        </p:nvSpPr>
        <p:spPr>
          <a:xfrm>
            <a:off x="966000" y="1825625"/>
            <a:ext cx="10260000" cy="3719196"/>
          </a:xfrm>
          <a:prstGeom prst="rect">
            <a:avLst/>
          </a:prstGeom>
        </p:spPr>
        <p:txBody>
          <a:bodyPr vert="horz" lIns="91440" tIns="45720" rIns="91440" bIns="45720" rtlCol="0">
            <a:norm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Tree>
    <p:extLst>
      <p:ext uri="{BB962C8B-B14F-4D97-AF65-F5344CB8AC3E}">
        <p14:creationId xmlns:p14="http://schemas.microsoft.com/office/powerpoint/2010/main" val="4172667411"/>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Lst>
  <p:txStyles>
    <p:titleStyle>
      <a:lvl1pPr algn="l" defTabSz="914400" rtl="0" eaLnBrk="1" latinLnBrk="0" hangingPunct="1">
        <a:lnSpc>
          <a:spcPct val="90000"/>
        </a:lnSpc>
        <a:spcBef>
          <a:spcPct val="0"/>
        </a:spcBef>
        <a:spcAft>
          <a:spcPts val="1200"/>
        </a:spcAft>
        <a:buNone/>
        <a:defRPr sz="4400" b="0" kern="1200">
          <a:solidFill>
            <a:schemeClr val="tx1"/>
          </a:solidFill>
          <a:latin typeface="+mj-lt"/>
          <a:ea typeface="+mj-ea"/>
          <a:cs typeface="+mj-cs"/>
        </a:defRPr>
      </a:lvl1pPr>
    </p:titleStyle>
    <p:bodyStyle>
      <a:lvl1pPr marL="228600" indent="-228600" algn="l" defTabSz="914400" rtl="0" eaLnBrk="1" latinLnBrk="0" hangingPunct="1">
        <a:lnSpc>
          <a:spcPct val="125000"/>
        </a:lnSpc>
        <a:spcBef>
          <a:spcPts val="1000"/>
        </a:spcBef>
        <a:spcAft>
          <a:spcPts val="400"/>
        </a:spcAft>
        <a:buClrTx/>
        <a:buFont typeface="System Font Regular"/>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innoboost.eu/" TargetMode="External"/><Relationship Id="rId2" Type="http://schemas.openxmlformats.org/officeDocument/2006/relationships/notesSlide" Target="../notesSlides/notesSlide1.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10.xml.rels><?xml version="1.0" encoding="UTF-8" standalone="yes"?>
<Relationships xmlns="http://schemas.openxmlformats.org/package/2006/relationships"><Relationship Id="rId3" Type="http://schemas.openxmlformats.org/officeDocument/2006/relationships/hyperlink" Target="https://www.google.com/url?sa=t&amp;source=web&amp;rct=j&amp;opi=89978449&amp;url=https://www.researchgate.net/publication/260318958_How_to_Boost_Innovation_Culture_and_Innovators&amp;ved=2ahUKEwjKis2t2_iQAxW8PhAIHeiTNCYQFnoECBgQAQ&amp;usg=AOvVaw3LkGlFugWfO_dKKPIrrqxi" TargetMode="External"/><Relationship Id="rId2" Type="http://schemas.openxmlformats.org/officeDocument/2006/relationships/image" Target="../media/image52.png"/><Relationship Id="rId1" Type="http://schemas.openxmlformats.org/officeDocument/2006/relationships/slideLayout" Target="../slideLayouts/slideLayout6.xml"/><Relationship Id="rId5" Type="http://schemas.openxmlformats.org/officeDocument/2006/relationships/image" Target="../media/image53.png"/><Relationship Id="rId4" Type="http://schemas.openxmlformats.org/officeDocument/2006/relationships/hyperlink" Target="https://www.utupub.fi/bitstream/handle/10024/147038/Hero_PhD_dissertation_FIN_FIN.pdf?sequence=4&amp;isAllowed=y"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080/21568235.2022.2058975"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hyperlink" Target="https://www.google.com/url?sa=t&amp;source=web&amp;rct=j&amp;opi=89978449&amp;url=https://aaltodoc.aalto.fi/bitstreams/e5414d9b-3b45-4331-a2cb-6c6658d59afd/download&amp;ved=2ahUKEwjIgf_WwPmQAxWSTVUIHU5qKqEQFnoECDIQAQ&amp;usg=AOvVaw0MkKp4aWmRCKSNZ04wlSMH"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google.com/url?sa=t&amp;source=web&amp;rct=j&amp;opi=89978449&amp;url=https://aaltodoc.aalto.fi/bitstreams/e5414d9b-3b45-4331-a2cb-6c6658d59afd/download&amp;ved=2ahUKEwjIgf_WwPmQAxWSTVUIHU5qKqEQFnoECDIQAQ&amp;usg=AOvVaw0MkKp4aWmRCKSNZ04wlSMH" TargetMode="External"/><Relationship Id="rId2" Type="http://schemas.openxmlformats.org/officeDocument/2006/relationships/image" Target="../media/image55.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urn.fi/URN:NBN:fi-fe20241212102254" TargetMode="External"/><Relationship Id="rId2" Type="http://schemas.openxmlformats.org/officeDocument/2006/relationships/hyperlink" Target="https://doi.org/10.1080/21568235.2022.2058975"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hyperlink" Target="https://innoboost.eu/" TargetMode="Externa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hyperlink" Target="https://orcid.org/0000-0002-7337-1211"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hyperlink" Target="https://www.taylorfrancis.com/books/mono/10.4324/9780429501234/creativity-context-teresa-amabil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3" Type="http://schemas.openxmlformats.org/officeDocument/2006/relationships/hyperlink" Target="https://www.wiley.com/en-us/Managing+Innovation%3A+Integrating+Technological%2C+Market+and+Organizational+Change%2C+7th+Edition-p-9781119713302" TargetMode="External"/><Relationship Id="rId2" Type="http://schemas.openxmlformats.org/officeDocument/2006/relationships/notesSlide" Target="../notesSlides/notesSlide5.xml"/><Relationship Id="rId1" Type="http://schemas.openxmlformats.org/officeDocument/2006/relationships/slideLayout" Target="../slideLayouts/slideLayout71.xml"/></Relationships>
</file>

<file path=ppt/slides/_rels/slide7.xml.rels><?xml version="1.0" encoding="UTF-8" standalone="yes"?>
<Relationships xmlns="http://schemas.openxmlformats.org/package/2006/relationships"><Relationship Id="rId3" Type="http://schemas.openxmlformats.org/officeDocument/2006/relationships/hyperlink" Target="mailto:https://doi.org/10.1109/TEM.1983.6448637" TargetMode="External"/><Relationship Id="rId2" Type="http://schemas.openxmlformats.org/officeDocument/2006/relationships/notesSlide" Target="../notesSlides/notesSlide6.xml"/><Relationship Id="rId1" Type="http://schemas.openxmlformats.org/officeDocument/2006/relationships/slideLayout" Target="../slideLayouts/slideLayout71.xml"/><Relationship Id="rId5" Type="http://schemas.openxmlformats.org/officeDocument/2006/relationships/image" Target="../media/image49.png"/><Relationship Id="rId4" Type="http://schemas.openxmlformats.org/officeDocument/2006/relationships/hyperlink" Target="mailto:https://www.academia.edu/download/8648325/clarity_fee.pdf"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google.com/url?sa=t&amp;source=web&amp;rct=j&amp;opi=89978449&amp;url=https://www.sustanciainfinita.com/wp-content/uploads/2017/03/LIBRO-Henry-Chesbrough-Open-Innovation.pdf&amp;ved=2ahUKEwjHnaKO2_iQAxWTKxAIHQsUBn4QFnoECCMQAQ&amp;usg=AOvVaw3ASr6J6AC1CVC5AofEF3nV" TargetMode="External"/><Relationship Id="rId2" Type="http://schemas.openxmlformats.org/officeDocument/2006/relationships/notesSlide" Target="../notesSlides/notesSlide7.xml"/><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71.xml"/><Relationship Id="rId4" Type="http://schemas.openxmlformats.org/officeDocument/2006/relationships/image" Target="../media/image5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51DB12-F7FD-5442-9AD5-321562BAB222}"/>
              </a:ext>
            </a:extLst>
          </p:cNvPr>
          <p:cNvSpPr>
            <a:spLocks noGrp="1"/>
          </p:cNvSpPr>
          <p:nvPr>
            <p:ph type="sldNum" sz="quarter" idx="4294967295"/>
          </p:nvPr>
        </p:nvSpPr>
        <p:spPr>
          <a:xfrm>
            <a:off x="11615738" y="11444288"/>
            <a:ext cx="576262" cy="430212"/>
          </a:xfrm>
          <a:prstGeom prst="rect">
            <a:avLst/>
          </a:prstGeom>
        </p:spPr>
        <p:txBody>
          <a:bodyPr/>
          <a:lstStyle/>
          <a:p>
            <a:fld id="{CB2079F2-58AF-ED44-82D7-E04B2F6FD686}" type="slidenum">
              <a:rPr lang="en-US" smtClean="0"/>
              <a:pPr/>
              <a:t>1</a:t>
            </a:fld>
            <a:endParaRPr lang="en-US"/>
          </a:p>
        </p:txBody>
      </p:sp>
      <p:sp>
        <p:nvSpPr>
          <p:cNvPr id="6" name="Freeform 5">
            <a:extLst>
              <a:ext uri="{FF2B5EF4-FFF2-40B4-BE49-F238E27FC236}">
                <a16:creationId xmlns:a16="http://schemas.microsoft.com/office/drawing/2014/main" id="{D2BB4D61-1175-449D-625D-F6B26A9164C1}"/>
              </a:ext>
            </a:extLst>
          </p:cNvPr>
          <p:cNvSpPr/>
          <p:nvPr/>
        </p:nvSpPr>
        <p:spPr>
          <a:xfrm rot="5400000">
            <a:off x="10375174" y="290753"/>
            <a:ext cx="1452787" cy="1452787"/>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solidFill>
            <a:srgbClr val="44BDA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 name="Group 4">
            <a:extLst>
              <a:ext uri="{FF2B5EF4-FFF2-40B4-BE49-F238E27FC236}">
                <a16:creationId xmlns:a16="http://schemas.microsoft.com/office/drawing/2014/main" id="{BF0E6306-E7BC-D75E-3DF6-263AEC102635}"/>
              </a:ext>
            </a:extLst>
          </p:cNvPr>
          <p:cNvGrpSpPr/>
          <p:nvPr/>
        </p:nvGrpSpPr>
        <p:grpSpPr>
          <a:xfrm>
            <a:off x="9262647" y="1887827"/>
            <a:ext cx="3051169" cy="3393636"/>
            <a:chOff x="478390" y="664401"/>
            <a:chExt cx="2601067" cy="2893014"/>
          </a:xfrm>
        </p:grpSpPr>
        <p:sp>
          <p:nvSpPr>
            <p:cNvPr id="7" name="Freeform 6">
              <a:extLst>
                <a:ext uri="{FF2B5EF4-FFF2-40B4-BE49-F238E27FC236}">
                  <a16:creationId xmlns:a16="http://schemas.microsoft.com/office/drawing/2014/main" id="{01A5E2F7-C034-FC82-9038-2088EFEEA244}"/>
                </a:ext>
              </a:extLst>
            </p:cNvPr>
            <p:cNvSpPr/>
            <p:nvPr/>
          </p:nvSpPr>
          <p:spPr>
            <a:xfrm rot="18583653">
              <a:off x="572425" y="664401"/>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44BDA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sp>
          <p:nvSpPr>
            <p:cNvPr id="8" name="Freeform 7">
              <a:extLst>
                <a:ext uri="{FF2B5EF4-FFF2-40B4-BE49-F238E27FC236}">
                  <a16:creationId xmlns:a16="http://schemas.microsoft.com/office/drawing/2014/main" id="{DAC4B5B0-FB23-3FB7-F9C9-ECA82D239E68}"/>
                </a:ext>
              </a:extLst>
            </p:cNvPr>
            <p:cNvSpPr/>
            <p:nvPr/>
          </p:nvSpPr>
          <p:spPr>
            <a:xfrm rot="13983720">
              <a:off x="478390" y="2068054"/>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EE8A2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sp>
          <p:nvSpPr>
            <p:cNvPr id="10" name="Freeform 9">
              <a:extLst>
                <a:ext uri="{FF2B5EF4-FFF2-40B4-BE49-F238E27FC236}">
                  <a16:creationId xmlns:a16="http://schemas.microsoft.com/office/drawing/2014/main" id="{5FA32AAE-A253-69BA-4CD8-C8E4D1B411B0}"/>
                </a:ext>
              </a:extLst>
            </p:cNvPr>
            <p:cNvSpPr/>
            <p:nvPr/>
          </p:nvSpPr>
          <p:spPr>
            <a:xfrm rot="7073941">
              <a:off x="1715215" y="2193173"/>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CF7BB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grpSp>
      <p:sp>
        <p:nvSpPr>
          <p:cNvPr id="14" name="Text Placeholder 4">
            <a:extLst>
              <a:ext uri="{FF2B5EF4-FFF2-40B4-BE49-F238E27FC236}">
                <a16:creationId xmlns:a16="http://schemas.microsoft.com/office/drawing/2014/main" id="{8638EEF6-6D4E-5EFD-EDD3-C050FF080644}"/>
              </a:ext>
            </a:extLst>
          </p:cNvPr>
          <p:cNvSpPr>
            <a:spLocks noGrp="1"/>
          </p:cNvSpPr>
          <p:nvPr>
            <p:ph type="body" sz="quarter" idx="20"/>
          </p:nvPr>
        </p:nvSpPr>
        <p:spPr>
          <a:xfrm>
            <a:off x="0" y="5197680"/>
            <a:ext cx="4124959" cy="514530"/>
          </a:xfrm>
          <a:prstGeom prst="rect">
            <a:avLst/>
          </a:prstGeom>
        </p:spPr>
        <p:txBody>
          <a:bodyPr/>
          <a:lstStyle/>
          <a:p>
            <a:pPr algn="ctr"/>
            <a:r>
              <a:rPr lang="en-US">
                <a:hlinkClick r:id="rId3">
                  <a:extLst>
                    <a:ext uri="{A12FA001-AC4F-418D-AE19-62706E023703}">
                      <ahyp:hlinkClr xmlns:ahyp="http://schemas.microsoft.com/office/drawing/2018/hyperlinkcolor" val="tx"/>
                    </a:ext>
                  </a:extLst>
                </a:hlinkClick>
              </a:rPr>
              <a:t>https://innoboost.eu</a:t>
            </a:r>
            <a:endParaRPr lang="en-US"/>
          </a:p>
          <a:p>
            <a:endParaRPr lang="en-US" sz="2400">
              <a:solidFill>
                <a:schemeClr val="bg1"/>
              </a:solidFill>
            </a:endParaRPr>
          </a:p>
        </p:txBody>
      </p:sp>
      <p:sp>
        <p:nvSpPr>
          <p:cNvPr id="12" name="Text Placeholder 11">
            <a:extLst>
              <a:ext uri="{FF2B5EF4-FFF2-40B4-BE49-F238E27FC236}">
                <a16:creationId xmlns:a16="http://schemas.microsoft.com/office/drawing/2014/main" id="{5948448D-576F-D865-65D8-FD9B82550B17}"/>
              </a:ext>
            </a:extLst>
          </p:cNvPr>
          <p:cNvSpPr>
            <a:spLocks noGrp="1"/>
          </p:cNvSpPr>
          <p:nvPr>
            <p:ph type="body" sz="quarter" idx="16"/>
          </p:nvPr>
        </p:nvSpPr>
        <p:spPr>
          <a:xfrm>
            <a:off x="757639" y="2806396"/>
            <a:ext cx="3354126" cy="2080397"/>
          </a:xfrm>
        </p:spPr>
        <p:txBody>
          <a:bodyPr/>
          <a:lstStyle/>
          <a:p>
            <a:r>
              <a:rPr lang="en-US" dirty="0"/>
              <a:t>Developing students’ innovation competence</a:t>
            </a:r>
          </a:p>
        </p:txBody>
      </p:sp>
      <p:sp>
        <p:nvSpPr>
          <p:cNvPr id="15" name="Text Placeholder 14">
            <a:extLst>
              <a:ext uri="{FF2B5EF4-FFF2-40B4-BE49-F238E27FC236}">
                <a16:creationId xmlns:a16="http://schemas.microsoft.com/office/drawing/2014/main" id="{D5777299-D387-523E-32D4-393FD9A95359}"/>
              </a:ext>
            </a:extLst>
          </p:cNvPr>
          <p:cNvSpPr>
            <a:spLocks noGrp="1"/>
          </p:cNvSpPr>
          <p:nvPr>
            <p:ph type="body" sz="quarter" idx="19"/>
          </p:nvPr>
        </p:nvSpPr>
        <p:spPr>
          <a:xfrm>
            <a:off x="757639" y="6023097"/>
            <a:ext cx="4124959" cy="533188"/>
          </a:xfrm>
        </p:spPr>
        <p:txBody>
          <a:bodyPr/>
          <a:lstStyle/>
          <a:p>
            <a:r>
              <a:rPr lang="en-US" sz="2000" dirty="0">
                <a:solidFill>
                  <a:schemeClr val="tx1"/>
                </a:solidFill>
              </a:rPr>
              <a:t>Dr. Jari Jussila</a:t>
            </a:r>
          </a:p>
          <a:p>
            <a:r>
              <a:rPr lang="en-US" sz="2000" dirty="0">
                <a:solidFill>
                  <a:schemeClr val="tx1"/>
                </a:solidFill>
              </a:rPr>
              <a:t>Leading Principal Research Scientist</a:t>
            </a:r>
          </a:p>
        </p:txBody>
      </p:sp>
      <p:pic>
        <p:nvPicPr>
          <p:cNvPr id="16" name="Picture Placeholder 15" descr="A person with a box on their head&#10;&#10;AI-generated content may be incorrect.">
            <a:extLst>
              <a:ext uri="{FF2B5EF4-FFF2-40B4-BE49-F238E27FC236}">
                <a16:creationId xmlns:a16="http://schemas.microsoft.com/office/drawing/2014/main" id="{BB8704F8-3101-C622-A3F0-DBEF9888467F}"/>
              </a:ext>
            </a:extLst>
          </p:cNvPr>
          <p:cNvPicPr>
            <a:picLocks noGrp="1" noChangeAspect="1"/>
          </p:cNvPicPr>
          <p:nvPr>
            <p:ph type="pic" sz="quarter" idx="22"/>
          </p:nvPr>
        </p:nvPicPr>
        <p:blipFill>
          <a:blip r:embed="rId4">
            <a:extLst>
              <a:ext uri="{28A0092B-C50C-407E-A947-70E740481C1C}">
                <a14:useLocalDpi xmlns:a14="http://schemas.microsoft.com/office/drawing/2010/main" val="0"/>
              </a:ext>
            </a:extLst>
          </a:blip>
          <a:srcRect t="15093" b="15093"/>
          <a:stretch>
            <a:fillRect/>
          </a:stretch>
        </p:blipFill>
        <p:spPr>
          <a:xfrm>
            <a:off x="5942816" y="293502"/>
            <a:ext cx="5884396" cy="4107019"/>
          </a:xfrm>
          <a:prstGeom prst="rect">
            <a:avLst/>
          </a:prstGeom>
          <a:noFill/>
        </p:spPr>
      </p:pic>
    </p:spTree>
    <p:extLst>
      <p:ext uri="{BB962C8B-B14F-4D97-AF65-F5344CB8AC3E}">
        <p14:creationId xmlns:p14="http://schemas.microsoft.com/office/powerpoint/2010/main" val="18369062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2279B-80DB-5AC6-85E3-14FDA727D175}"/>
              </a:ext>
            </a:extLst>
          </p:cNvPr>
          <p:cNvSpPr>
            <a:spLocks noGrp="1"/>
          </p:cNvSpPr>
          <p:nvPr>
            <p:ph type="title"/>
          </p:nvPr>
        </p:nvSpPr>
        <p:spPr>
          <a:xfrm>
            <a:off x="807957" y="1050697"/>
            <a:ext cx="5664658" cy="1217707"/>
          </a:xfrm>
        </p:spPr>
        <p:txBody>
          <a:bodyPr anchor="ctr">
            <a:normAutofit/>
          </a:bodyPr>
          <a:lstStyle/>
          <a:p>
            <a:r>
              <a:rPr lang="en-US" dirty="0"/>
              <a:t>Innovation competence</a:t>
            </a:r>
          </a:p>
        </p:txBody>
      </p:sp>
      <p:pic>
        <p:nvPicPr>
          <p:cNvPr id="3" name="object 14">
            <a:extLst>
              <a:ext uri="{FF2B5EF4-FFF2-40B4-BE49-F238E27FC236}">
                <a16:creationId xmlns:a16="http://schemas.microsoft.com/office/drawing/2014/main" id="{48003ADB-073E-E132-9303-090D5DD95CC1}"/>
              </a:ext>
            </a:extLst>
          </p:cNvPr>
          <p:cNvPicPr/>
          <p:nvPr/>
        </p:nvPicPr>
        <p:blipFill>
          <a:blip r:embed="rId2" cstate="print"/>
          <a:stretch>
            <a:fillRect/>
          </a:stretch>
        </p:blipFill>
        <p:spPr>
          <a:xfrm>
            <a:off x="903566" y="2374959"/>
            <a:ext cx="4549140" cy="3881602"/>
          </a:xfrm>
          <a:prstGeom prst="rect">
            <a:avLst/>
          </a:prstGeom>
        </p:spPr>
      </p:pic>
      <p:sp>
        <p:nvSpPr>
          <p:cNvPr id="4" name="TextBox 3">
            <a:extLst>
              <a:ext uri="{FF2B5EF4-FFF2-40B4-BE49-F238E27FC236}">
                <a16:creationId xmlns:a16="http://schemas.microsoft.com/office/drawing/2014/main" id="{EE549C5D-2B0D-A77D-F7FB-BBA26287DE59}"/>
              </a:ext>
            </a:extLst>
          </p:cNvPr>
          <p:cNvSpPr txBox="1"/>
          <p:nvPr/>
        </p:nvSpPr>
        <p:spPr>
          <a:xfrm>
            <a:off x="849626" y="6432136"/>
            <a:ext cx="9276899" cy="276999"/>
          </a:xfrm>
          <a:prstGeom prst="rect">
            <a:avLst/>
          </a:prstGeom>
          <a:noFill/>
        </p:spPr>
        <p:txBody>
          <a:bodyPr wrap="none" rtlCol="0">
            <a:spAutoFit/>
          </a:bodyPr>
          <a:lstStyle/>
          <a:p>
            <a:r>
              <a:rPr lang="en-US" sz="1200" dirty="0"/>
              <a:t>See for example, Bikfalvi et al., (2009) </a:t>
            </a:r>
            <a:r>
              <a:rPr lang="en-US" sz="1200" dirty="0">
                <a:hlinkClick r:id="rId3"/>
              </a:rPr>
              <a:t>How to Boost Innovation Culture and Innovators?; </a:t>
            </a:r>
            <a:r>
              <a:rPr lang="en-US" sz="1200" dirty="0"/>
              <a:t>Hero (2019) </a:t>
            </a:r>
            <a:r>
              <a:rPr lang="en-US" sz="1200" dirty="0">
                <a:hlinkClick r:id="rId4"/>
              </a:rPr>
              <a:t>Learning to develop innovations.</a:t>
            </a:r>
            <a:endParaRPr lang="en-US" sz="1200" dirty="0"/>
          </a:p>
        </p:txBody>
      </p:sp>
      <p:pic>
        <p:nvPicPr>
          <p:cNvPr id="6" name="Picture 5" descr="A diagram of individual innovation competency&#10;&#10;AI-generated content may be incorrect.">
            <a:extLst>
              <a:ext uri="{FF2B5EF4-FFF2-40B4-BE49-F238E27FC236}">
                <a16:creationId xmlns:a16="http://schemas.microsoft.com/office/drawing/2014/main" id="{FE7FF760-9F35-D7E2-52DF-B625A856AE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8508" y="851853"/>
            <a:ext cx="5447179" cy="5492496"/>
          </a:xfrm>
          <a:prstGeom prst="rect">
            <a:avLst/>
          </a:prstGeom>
        </p:spPr>
      </p:pic>
    </p:spTree>
    <p:extLst>
      <p:ext uri="{BB962C8B-B14F-4D97-AF65-F5344CB8AC3E}">
        <p14:creationId xmlns:p14="http://schemas.microsoft.com/office/powerpoint/2010/main" val="162769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4581E13-1096-D958-3365-C8D5B29C6E3A}"/>
              </a:ext>
            </a:extLst>
          </p:cNvPr>
          <p:cNvSpPr>
            <a:spLocks noGrp="1"/>
          </p:cNvSpPr>
          <p:nvPr>
            <p:ph type="title"/>
          </p:nvPr>
        </p:nvSpPr>
        <p:spPr/>
        <p:txBody>
          <a:bodyPr/>
          <a:lstStyle/>
          <a:p>
            <a:r>
              <a:rPr lang="en-US" dirty="0"/>
              <a:t>LearnWell generic competences</a:t>
            </a:r>
          </a:p>
        </p:txBody>
      </p:sp>
      <p:sp>
        <p:nvSpPr>
          <p:cNvPr id="6" name="Content Placeholder 5">
            <a:extLst>
              <a:ext uri="{FF2B5EF4-FFF2-40B4-BE49-F238E27FC236}">
                <a16:creationId xmlns:a16="http://schemas.microsoft.com/office/drawing/2014/main" id="{FBA3D723-9F62-E60B-2FD0-3E75B5E00300}"/>
              </a:ext>
            </a:extLst>
          </p:cNvPr>
          <p:cNvSpPr>
            <a:spLocks noGrp="1"/>
          </p:cNvSpPr>
          <p:nvPr>
            <p:ph idx="1"/>
          </p:nvPr>
        </p:nvSpPr>
        <p:spPr>
          <a:xfrm>
            <a:off x="1053582" y="2200258"/>
            <a:ext cx="10260000" cy="1724628"/>
          </a:xfrm>
        </p:spPr>
        <p:txBody>
          <a:bodyPr>
            <a:normAutofit/>
          </a:bodyPr>
          <a:lstStyle/>
          <a:p>
            <a:r>
              <a:rPr lang="en-US" dirty="0"/>
              <a:t>For the competences of the graduates to match employability expectations and opportunities, it is important that universities encourage teaching practices that promote not only discipline-specific knowledge, but the development of students’ generic competences*.</a:t>
            </a:r>
          </a:p>
          <a:p>
            <a:pPr marL="0" indent="0">
              <a:buNone/>
            </a:pPr>
            <a:endParaRPr lang="en-US" dirty="0"/>
          </a:p>
        </p:txBody>
      </p:sp>
      <p:sp>
        <p:nvSpPr>
          <p:cNvPr id="2" name="TextBox 1">
            <a:extLst>
              <a:ext uri="{FF2B5EF4-FFF2-40B4-BE49-F238E27FC236}">
                <a16:creationId xmlns:a16="http://schemas.microsoft.com/office/drawing/2014/main" id="{6FCBA3A0-23E5-1B73-56E8-2096845D198A}"/>
              </a:ext>
            </a:extLst>
          </p:cNvPr>
          <p:cNvSpPr txBox="1"/>
          <p:nvPr/>
        </p:nvSpPr>
        <p:spPr>
          <a:xfrm>
            <a:off x="1168602" y="6208853"/>
            <a:ext cx="8826002" cy="584775"/>
          </a:xfrm>
          <a:prstGeom prst="rect">
            <a:avLst/>
          </a:prstGeom>
          <a:noFill/>
        </p:spPr>
        <p:txBody>
          <a:bodyPr wrap="square" rtlCol="0">
            <a:spAutoFit/>
          </a:bodyPr>
          <a:lstStyle/>
          <a:p>
            <a:r>
              <a:rPr lang="en-US" sz="1600" dirty="0"/>
              <a:t>See Myllykoski-Laine et al., (2022) </a:t>
            </a:r>
            <a:r>
              <a:rPr lang="en-US" sz="1600" dirty="0">
                <a:hlinkClick r:id="rId3"/>
              </a:rPr>
              <a:t>Students’ experiences of the development of generic competences in the Finnish higher education context </a:t>
            </a:r>
            <a:endParaRPr lang="en-US" sz="1600" dirty="0"/>
          </a:p>
        </p:txBody>
      </p:sp>
      <p:graphicFrame>
        <p:nvGraphicFramePr>
          <p:cNvPr id="3" name="Table 2">
            <a:extLst>
              <a:ext uri="{FF2B5EF4-FFF2-40B4-BE49-F238E27FC236}">
                <a16:creationId xmlns:a16="http://schemas.microsoft.com/office/drawing/2014/main" id="{2919061F-DFD7-0726-3A3C-14B5D57B6C4D}"/>
              </a:ext>
            </a:extLst>
          </p:cNvPr>
          <p:cNvGraphicFramePr>
            <a:graphicFrameLocks noGrp="1"/>
          </p:cNvGraphicFramePr>
          <p:nvPr>
            <p:extLst>
              <p:ext uri="{D42A27DB-BD31-4B8C-83A1-F6EECF244321}">
                <p14:modId xmlns:p14="http://schemas.microsoft.com/office/powerpoint/2010/main" val="807756222"/>
              </p:ext>
            </p:extLst>
          </p:nvPr>
        </p:nvGraphicFramePr>
        <p:xfrm>
          <a:off x="1218178" y="3910818"/>
          <a:ext cx="9930808" cy="1925320"/>
        </p:xfrm>
        <a:graphic>
          <a:graphicData uri="http://schemas.openxmlformats.org/drawingml/2006/table">
            <a:tbl>
              <a:tblPr firstRow="1" bandRow="1">
                <a:tableStyleId>{5C22544A-7EE6-4342-B048-85BDC9FD1C3A}</a:tableStyleId>
              </a:tblPr>
              <a:tblGrid>
                <a:gridCol w="2482702">
                  <a:extLst>
                    <a:ext uri="{9D8B030D-6E8A-4147-A177-3AD203B41FA5}">
                      <a16:colId xmlns:a16="http://schemas.microsoft.com/office/drawing/2014/main" val="2335123834"/>
                    </a:ext>
                  </a:extLst>
                </a:gridCol>
                <a:gridCol w="2482702">
                  <a:extLst>
                    <a:ext uri="{9D8B030D-6E8A-4147-A177-3AD203B41FA5}">
                      <a16:colId xmlns:a16="http://schemas.microsoft.com/office/drawing/2014/main" val="1393090603"/>
                    </a:ext>
                  </a:extLst>
                </a:gridCol>
                <a:gridCol w="1476617">
                  <a:extLst>
                    <a:ext uri="{9D8B030D-6E8A-4147-A177-3AD203B41FA5}">
                      <a16:colId xmlns:a16="http://schemas.microsoft.com/office/drawing/2014/main" val="2946551734"/>
                    </a:ext>
                  </a:extLst>
                </a:gridCol>
                <a:gridCol w="3488787">
                  <a:extLst>
                    <a:ext uri="{9D8B030D-6E8A-4147-A177-3AD203B41FA5}">
                      <a16:colId xmlns:a16="http://schemas.microsoft.com/office/drawing/2014/main" val="2100555050"/>
                    </a:ext>
                  </a:extLst>
                </a:gridCol>
              </a:tblGrid>
              <a:tr h="370840">
                <a:tc>
                  <a:txBody>
                    <a:bodyPr/>
                    <a:lstStyle/>
                    <a:p>
                      <a:r>
                        <a:rPr lang="en-US" dirty="0">
                          <a:solidFill>
                            <a:schemeClr val="tx1"/>
                          </a:solidFill>
                        </a:rPr>
                        <a:t>Scale</a:t>
                      </a:r>
                    </a:p>
                  </a:txBody>
                  <a:tcPr/>
                </a:tc>
                <a:tc>
                  <a:txBody>
                    <a:bodyPr/>
                    <a:lstStyle/>
                    <a:p>
                      <a:r>
                        <a:rPr lang="en-US" dirty="0">
                          <a:solidFill>
                            <a:schemeClr val="tx1"/>
                          </a:solidFill>
                        </a:rPr>
                        <a:t>Factor</a:t>
                      </a:r>
                    </a:p>
                  </a:txBody>
                  <a:tcPr/>
                </a:tc>
                <a:tc>
                  <a:txBody>
                    <a:bodyPr/>
                    <a:lstStyle/>
                    <a:p>
                      <a:r>
                        <a:rPr lang="en-US" dirty="0">
                          <a:solidFill>
                            <a:schemeClr val="tx1"/>
                          </a:solidFill>
                        </a:rPr>
                        <a:t># of items</a:t>
                      </a:r>
                    </a:p>
                  </a:txBody>
                  <a:tcPr/>
                </a:tc>
                <a:tc>
                  <a:txBody>
                    <a:bodyPr/>
                    <a:lstStyle/>
                    <a:p>
                      <a:r>
                        <a:rPr lang="en-US" dirty="0">
                          <a:solidFill>
                            <a:schemeClr val="tx1"/>
                          </a:solidFill>
                        </a:rPr>
                        <a:t>Example item</a:t>
                      </a:r>
                    </a:p>
                  </a:txBody>
                  <a:tcPr/>
                </a:tc>
                <a:extLst>
                  <a:ext uri="{0D108BD9-81ED-4DB2-BD59-A6C34878D82A}">
                    <a16:rowId xmlns:a16="http://schemas.microsoft.com/office/drawing/2014/main" val="1597991270"/>
                  </a:ext>
                </a:extLst>
              </a:tr>
              <a:tr h="370840">
                <a:tc>
                  <a:txBody>
                    <a:bodyPr/>
                    <a:lstStyle/>
                    <a:p>
                      <a:r>
                        <a:rPr lang="en-US" dirty="0">
                          <a:solidFill>
                            <a:schemeClr val="tx1"/>
                          </a:solidFill>
                        </a:rPr>
                        <a:t>Generic competences</a:t>
                      </a:r>
                    </a:p>
                  </a:txBody>
                  <a:tcPr/>
                </a:tc>
                <a:tc>
                  <a:txBody>
                    <a:bodyPr/>
                    <a:lstStyle/>
                    <a:p>
                      <a:r>
                        <a:rPr lang="en-US" dirty="0">
                          <a:solidFill>
                            <a:schemeClr val="tx1"/>
                          </a:solidFill>
                        </a:rPr>
                        <a:t>Constructing and applying knowledge</a:t>
                      </a:r>
                    </a:p>
                  </a:txBody>
                  <a:tcPr/>
                </a:tc>
                <a:tc>
                  <a:txBody>
                    <a:bodyPr/>
                    <a:lstStyle/>
                    <a:p>
                      <a:r>
                        <a:rPr lang="en-US" dirty="0">
                          <a:solidFill>
                            <a:schemeClr val="tx1"/>
                          </a:solidFill>
                        </a:rPr>
                        <a:t>5</a:t>
                      </a:r>
                    </a:p>
                  </a:txBody>
                  <a:tcPr/>
                </a:tc>
                <a:tc>
                  <a:txBody>
                    <a:bodyPr/>
                    <a:lstStyle/>
                    <a:p>
                      <a:r>
                        <a:rPr lang="en-US" dirty="0">
                          <a:solidFill>
                            <a:schemeClr val="tx1"/>
                          </a:solidFill>
                        </a:rPr>
                        <a:t>I have learned to apply theoretical knowledge to practice.</a:t>
                      </a:r>
                    </a:p>
                  </a:txBody>
                  <a:tcPr/>
                </a:tc>
                <a:extLst>
                  <a:ext uri="{0D108BD9-81ED-4DB2-BD59-A6C34878D82A}">
                    <a16:rowId xmlns:a16="http://schemas.microsoft.com/office/drawing/2014/main" val="1162812900"/>
                  </a:ext>
                </a:extLst>
              </a:tr>
              <a:tr h="370840">
                <a:tc>
                  <a:txBody>
                    <a:bodyPr/>
                    <a:lstStyle/>
                    <a:p>
                      <a:endParaRPr lang="en-US" dirty="0">
                        <a:solidFill>
                          <a:schemeClr val="tx1"/>
                        </a:solidFill>
                      </a:endParaRPr>
                    </a:p>
                  </a:txBody>
                  <a:tcPr/>
                </a:tc>
                <a:tc>
                  <a:txBody>
                    <a:bodyPr/>
                    <a:lstStyle/>
                    <a:p>
                      <a:r>
                        <a:rPr lang="en-US" dirty="0">
                          <a:solidFill>
                            <a:schemeClr val="tx1"/>
                          </a:solidFill>
                        </a:rPr>
                        <a:t>Communication and collaboration</a:t>
                      </a:r>
                    </a:p>
                  </a:txBody>
                  <a:tcPr/>
                </a:tc>
                <a:tc>
                  <a:txBody>
                    <a:bodyPr/>
                    <a:lstStyle/>
                    <a:p>
                      <a:r>
                        <a:rPr lang="en-US" dirty="0">
                          <a:solidFill>
                            <a:schemeClr val="tx1"/>
                          </a:solidFill>
                        </a:rPr>
                        <a:t>3</a:t>
                      </a:r>
                    </a:p>
                  </a:txBody>
                  <a:tcPr/>
                </a:tc>
                <a:tc>
                  <a:txBody>
                    <a:bodyPr/>
                    <a:lstStyle/>
                    <a:p>
                      <a:r>
                        <a:rPr lang="en-US" dirty="0">
                          <a:solidFill>
                            <a:schemeClr val="tx1"/>
                          </a:solidFill>
                        </a:rPr>
                        <a:t>My studies have developed my collaboration skills.</a:t>
                      </a:r>
                    </a:p>
                  </a:txBody>
                  <a:tcPr/>
                </a:tc>
                <a:extLst>
                  <a:ext uri="{0D108BD9-81ED-4DB2-BD59-A6C34878D82A}">
                    <a16:rowId xmlns:a16="http://schemas.microsoft.com/office/drawing/2014/main" val="2391564385"/>
                  </a:ext>
                </a:extLst>
              </a:tr>
            </a:tbl>
          </a:graphicData>
        </a:graphic>
      </p:graphicFrame>
    </p:spTree>
    <p:extLst>
      <p:ext uri="{BB962C8B-B14F-4D97-AF65-F5344CB8AC3E}">
        <p14:creationId xmlns:p14="http://schemas.microsoft.com/office/powerpoint/2010/main" val="1338522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3ACD517-2E2E-AC34-2DB1-28CC5C35AF66}"/>
              </a:ext>
            </a:extLst>
          </p:cNvPr>
          <p:cNvSpPr>
            <a:spLocks noGrp="1"/>
          </p:cNvSpPr>
          <p:nvPr>
            <p:ph type="title"/>
          </p:nvPr>
        </p:nvSpPr>
        <p:spPr/>
        <p:txBody>
          <a:bodyPr>
            <a:normAutofit fontScale="90000"/>
          </a:bodyPr>
          <a:lstStyle/>
          <a:p>
            <a:r>
              <a:rPr lang="en-US" dirty="0"/>
              <a:t>Development of constructing and applying knowledge &amp; collaboration and communication</a:t>
            </a:r>
          </a:p>
        </p:txBody>
      </p:sp>
      <p:pic>
        <p:nvPicPr>
          <p:cNvPr id="10" name="Content Placeholder 9" descr="A screenshot of a graph&#10;&#10;AI-generated content may be incorrect.">
            <a:extLst>
              <a:ext uri="{FF2B5EF4-FFF2-40B4-BE49-F238E27FC236}">
                <a16:creationId xmlns:a16="http://schemas.microsoft.com/office/drawing/2014/main" id="{4AF5E2B7-6EDB-9219-F418-50A04858A594}"/>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b="47496"/>
          <a:stretch>
            <a:fillRect/>
          </a:stretch>
        </p:blipFill>
        <p:spPr>
          <a:xfrm>
            <a:off x="749481" y="2367434"/>
            <a:ext cx="10693037" cy="3069152"/>
          </a:xfrm>
          <a:prstGeom prst="rect">
            <a:avLst/>
          </a:prstGeom>
        </p:spPr>
      </p:pic>
      <p:sp>
        <p:nvSpPr>
          <p:cNvPr id="11" name="TextBox 10">
            <a:extLst>
              <a:ext uri="{FF2B5EF4-FFF2-40B4-BE49-F238E27FC236}">
                <a16:creationId xmlns:a16="http://schemas.microsoft.com/office/drawing/2014/main" id="{79C3B108-FFB5-6200-9AAD-9E212AB465AC}"/>
              </a:ext>
            </a:extLst>
          </p:cNvPr>
          <p:cNvSpPr txBox="1"/>
          <p:nvPr/>
        </p:nvSpPr>
        <p:spPr>
          <a:xfrm>
            <a:off x="3527313" y="5364055"/>
            <a:ext cx="6643806" cy="646331"/>
          </a:xfrm>
          <a:prstGeom prst="rect">
            <a:avLst/>
          </a:prstGeom>
          <a:noFill/>
        </p:spPr>
        <p:txBody>
          <a:bodyPr wrap="none" rtlCol="0">
            <a:spAutoFit/>
          </a:bodyPr>
          <a:lstStyle/>
          <a:p>
            <a:r>
              <a:rPr lang="en-US" dirty="0"/>
              <a:t>During Design Factory’s 16-week Product Development Project</a:t>
            </a:r>
          </a:p>
          <a:p>
            <a:endParaRPr lang="en-US" dirty="0"/>
          </a:p>
        </p:txBody>
      </p:sp>
      <p:sp>
        <p:nvSpPr>
          <p:cNvPr id="2" name="TextBox 1">
            <a:extLst>
              <a:ext uri="{FF2B5EF4-FFF2-40B4-BE49-F238E27FC236}">
                <a16:creationId xmlns:a16="http://schemas.microsoft.com/office/drawing/2014/main" id="{9B8DBCB3-2909-27EB-FBCE-AA3AA66BAAB8}"/>
              </a:ext>
            </a:extLst>
          </p:cNvPr>
          <p:cNvSpPr txBox="1"/>
          <p:nvPr/>
        </p:nvSpPr>
        <p:spPr>
          <a:xfrm>
            <a:off x="1345117" y="6103151"/>
            <a:ext cx="8826002" cy="584775"/>
          </a:xfrm>
          <a:prstGeom prst="rect">
            <a:avLst/>
          </a:prstGeom>
          <a:noFill/>
        </p:spPr>
        <p:txBody>
          <a:bodyPr wrap="square" rtlCol="0">
            <a:spAutoFit/>
          </a:bodyPr>
          <a:lstStyle/>
          <a:p>
            <a:r>
              <a:rPr lang="en-US" sz="1600" dirty="0"/>
              <a:t>Lahdenperä et al., (2023). </a:t>
            </a:r>
            <a:r>
              <a:rPr lang="en-US" sz="1600" dirty="0">
                <a:hlinkClick r:id="rId4"/>
              </a:rPr>
              <a:t>Developing students’ innovation capability through interdisciplinary product development projects for industry</a:t>
            </a:r>
            <a:endParaRPr lang="en-US" sz="1600" dirty="0"/>
          </a:p>
        </p:txBody>
      </p:sp>
    </p:spTree>
    <p:extLst>
      <p:ext uri="{BB962C8B-B14F-4D97-AF65-F5344CB8AC3E}">
        <p14:creationId xmlns:p14="http://schemas.microsoft.com/office/powerpoint/2010/main" val="1409117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BAB2D-BED1-9A84-875C-32C71D57CAA3}"/>
              </a:ext>
            </a:extLst>
          </p:cNvPr>
          <p:cNvSpPr>
            <a:spLocks noGrp="1"/>
          </p:cNvSpPr>
          <p:nvPr>
            <p:ph type="title"/>
          </p:nvPr>
        </p:nvSpPr>
        <p:spPr>
          <a:xfrm>
            <a:off x="1053581" y="1157603"/>
            <a:ext cx="10260000" cy="1217707"/>
          </a:xfrm>
        </p:spPr>
        <p:txBody>
          <a:bodyPr/>
          <a:lstStyle/>
          <a:p>
            <a:r>
              <a:rPr lang="en-US" sz="3200" dirty="0"/>
              <a:t>Results from the two 16-week Product Development Project Courses in HAMK</a:t>
            </a:r>
          </a:p>
        </p:txBody>
      </p:sp>
      <p:pic>
        <p:nvPicPr>
          <p:cNvPr id="4" name="object 26">
            <a:extLst>
              <a:ext uri="{FF2B5EF4-FFF2-40B4-BE49-F238E27FC236}">
                <a16:creationId xmlns:a16="http://schemas.microsoft.com/office/drawing/2014/main" id="{3E286FEE-CFB7-1EB8-2A57-DDE23C3C0AE2}"/>
              </a:ext>
            </a:extLst>
          </p:cNvPr>
          <p:cNvPicPr>
            <a:picLocks noGrp="1"/>
          </p:cNvPicPr>
          <p:nvPr>
            <p:ph idx="1"/>
          </p:nvPr>
        </p:nvPicPr>
        <p:blipFill>
          <a:blip r:embed="rId2" cstate="print"/>
          <a:stretch>
            <a:fillRect/>
          </a:stretch>
        </p:blipFill>
        <p:spPr>
          <a:xfrm>
            <a:off x="1053581" y="2787266"/>
            <a:ext cx="10260013" cy="1695425"/>
          </a:xfrm>
          <a:prstGeom prst="rect">
            <a:avLst/>
          </a:prstGeom>
        </p:spPr>
      </p:pic>
      <p:sp>
        <p:nvSpPr>
          <p:cNvPr id="6" name="TextBox 5">
            <a:extLst>
              <a:ext uri="{FF2B5EF4-FFF2-40B4-BE49-F238E27FC236}">
                <a16:creationId xmlns:a16="http://schemas.microsoft.com/office/drawing/2014/main" id="{1A3D014C-0CD2-5AA8-D725-F00475AEB302}"/>
              </a:ext>
            </a:extLst>
          </p:cNvPr>
          <p:cNvSpPr txBox="1"/>
          <p:nvPr/>
        </p:nvSpPr>
        <p:spPr>
          <a:xfrm>
            <a:off x="1053582" y="4894647"/>
            <a:ext cx="10259999" cy="923330"/>
          </a:xfrm>
          <a:prstGeom prst="rect">
            <a:avLst/>
          </a:prstGeom>
          <a:noFill/>
        </p:spPr>
        <p:txBody>
          <a:bodyPr wrap="square">
            <a:spAutoFit/>
          </a:bodyPr>
          <a:lstStyle/>
          <a:p>
            <a:r>
              <a:rPr lang="en-US" sz="1800" spc="-20" dirty="0">
                <a:solidFill>
                  <a:srgbClr val="231F20"/>
                </a:solidFill>
                <a:latin typeface="Times New Roman"/>
                <a:cs typeface="Times New Roman"/>
              </a:rPr>
              <a:t>The</a:t>
            </a:r>
            <a:r>
              <a:rPr lang="en-US" sz="1800" spc="-25" dirty="0">
                <a:solidFill>
                  <a:srgbClr val="231F20"/>
                </a:solidFill>
                <a:latin typeface="Times New Roman"/>
                <a:cs typeface="Times New Roman"/>
              </a:rPr>
              <a:t> </a:t>
            </a:r>
            <a:r>
              <a:rPr lang="en-US" sz="1800" spc="-10" dirty="0">
                <a:solidFill>
                  <a:srgbClr val="231F20"/>
                </a:solidFill>
                <a:latin typeface="Times New Roman"/>
                <a:cs typeface="Times New Roman"/>
              </a:rPr>
              <a:t>difference</a:t>
            </a:r>
            <a:r>
              <a:rPr lang="en-US" sz="1800" spc="-30" dirty="0">
                <a:solidFill>
                  <a:srgbClr val="231F20"/>
                </a:solidFill>
                <a:latin typeface="Times New Roman"/>
                <a:cs typeface="Times New Roman"/>
              </a:rPr>
              <a:t> </a:t>
            </a:r>
            <a:r>
              <a:rPr lang="en-US" sz="1800" spc="-20" dirty="0">
                <a:solidFill>
                  <a:srgbClr val="231F20"/>
                </a:solidFill>
                <a:latin typeface="Times New Roman"/>
                <a:cs typeface="Times New Roman"/>
              </a:rPr>
              <a:t>is </a:t>
            </a:r>
            <a:r>
              <a:rPr lang="en-US" sz="1800" spc="-10" dirty="0">
                <a:solidFill>
                  <a:srgbClr val="231F20"/>
                </a:solidFill>
                <a:latin typeface="Times New Roman"/>
                <a:cs typeface="Times New Roman"/>
              </a:rPr>
              <a:t>statistically</a:t>
            </a:r>
            <a:r>
              <a:rPr lang="en-US" sz="1800" spc="-30" dirty="0">
                <a:solidFill>
                  <a:srgbClr val="231F20"/>
                </a:solidFill>
                <a:latin typeface="Times New Roman"/>
                <a:cs typeface="Times New Roman"/>
              </a:rPr>
              <a:t> </a:t>
            </a:r>
            <a:r>
              <a:rPr lang="en-US" sz="1800" spc="-10" dirty="0">
                <a:solidFill>
                  <a:srgbClr val="231F20"/>
                </a:solidFill>
                <a:latin typeface="Times New Roman"/>
                <a:cs typeface="Times New Roman"/>
              </a:rPr>
              <a:t>significant</a:t>
            </a:r>
            <a:r>
              <a:rPr lang="en-US" sz="1800" spc="-30" dirty="0">
                <a:solidFill>
                  <a:srgbClr val="231F20"/>
                </a:solidFill>
                <a:latin typeface="Times New Roman"/>
                <a:cs typeface="Times New Roman"/>
              </a:rPr>
              <a:t> </a:t>
            </a:r>
            <a:r>
              <a:rPr lang="en-US" sz="1800" spc="-10" dirty="0">
                <a:solidFill>
                  <a:srgbClr val="231F20"/>
                </a:solidFill>
                <a:latin typeface="Times New Roman"/>
                <a:cs typeface="Times New Roman"/>
              </a:rPr>
              <a:t>only</a:t>
            </a:r>
            <a:r>
              <a:rPr lang="en-US" sz="1800" spc="-25" dirty="0">
                <a:solidFill>
                  <a:srgbClr val="231F20"/>
                </a:solidFill>
                <a:latin typeface="Times New Roman"/>
                <a:cs typeface="Times New Roman"/>
              </a:rPr>
              <a:t> </a:t>
            </a:r>
            <a:r>
              <a:rPr lang="en-US" sz="1800" spc="-10" dirty="0">
                <a:solidFill>
                  <a:srgbClr val="231F20"/>
                </a:solidFill>
                <a:latin typeface="Times New Roman"/>
                <a:cs typeface="Times New Roman"/>
              </a:rPr>
              <a:t>in</a:t>
            </a:r>
            <a:r>
              <a:rPr lang="en-US" sz="1800" spc="-25" dirty="0">
                <a:solidFill>
                  <a:srgbClr val="231F20"/>
                </a:solidFill>
                <a:latin typeface="Times New Roman"/>
                <a:cs typeface="Times New Roman"/>
              </a:rPr>
              <a:t> </a:t>
            </a:r>
            <a:r>
              <a:rPr lang="en-US" sz="1800" spc="-10" dirty="0">
                <a:solidFill>
                  <a:srgbClr val="231F20"/>
                </a:solidFill>
                <a:latin typeface="Times New Roman"/>
                <a:cs typeface="Times New Roman"/>
              </a:rPr>
              <a:t>the</a:t>
            </a:r>
            <a:r>
              <a:rPr lang="en-US" sz="1800" spc="-20" dirty="0">
                <a:solidFill>
                  <a:srgbClr val="231F20"/>
                </a:solidFill>
                <a:latin typeface="Times New Roman"/>
                <a:cs typeface="Times New Roman"/>
              </a:rPr>
              <a:t> </a:t>
            </a:r>
            <a:r>
              <a:rPr lang="en-US" sz="1800" spc="-10" dirty="0">
                <a:solidFill>
                  <a:srgbClr val="231F20"/>
                </a:solidFill>
                <a:latin typeface="Times New Roman"/>
                <a:cs typeface="Times New Roman"/>
              </a:rPr>
              <a:t>Collaboration </a:t>
            </a:r>
            <a:r>
              <a:rPr lang="en-US" sz="1800" dirty="0">
                <a:solidFill>
                  <a:srgbClr val="231F20"/>
                </a:solidFill>
                <a:latin typeface="Times New Roman"/>
                <a:cs typeface="Times New Roman"/>
              </a:rPr>
              <a:t>and</a:t>
            </a:r>
            <a:r>
              <a:rPr lang="en-US" sz="1800" spc="-20" dirty="0">
                <a:solidFill>
                  <a:srgbClr val="231F20"/>
                </a:solidFill>
                <a:latin typeface="Times New Roman"/>
                <a:cs typeface="Times New Roman"/>
              </a:rPr>
              <a:t> </a:t>
            </a:r>
            <a:r>
              <a:rPr lang="en-US" sz="1800" dirty="0">
                <a:solidFill>
                  <a:srgbClr val="231F20"/>
                </a:solidFill>
                <a:latin typeface="Times New Roman"/>
                <a:cs typeface="Times New Roman"/>
              </a:rPr>
              <a:t>communication</a:t>
            </a:r>
            <a:r>
              <a:rPr lang="en-US" sz="1800" spc="-15" dirty="0">
                <a:solidFill>
                  <a:srgbClr val="231F20"/>
                </a:solidFill>
                <a:latin typeface="Times New Roman"/>
                <a:cs typeface="Times New Roman"/>
              </a:rPr>
              <a:t> </a:t>
            </a:r>
            <a:r>
              <a:rPr lang="en-US" sz="1800" dirty="0">
                <a:solidFill>
                  <a:srgbClr val="231F20"/>
                </a:solidFill>
                <a:latin typeface="Times New Roman"/>
                <a:cs typeface="Times New Roman"/>
              </a:rPr>
              <a:t>factor</a:t>
            </a:r>
            <a:r>
              <a:rPr lang="en-US" sz="1800" spc="-15" dirty="0">
                <a:solidFill>
                  <a:srgbClr val="231F20"/>
                </a:solidFill>
                <a:latin typeface="Times New Roman"/>
                <a:cs typeface="Times New Roman"/>
              </a:rPr>
              <a:t> </a:t>
            </a:r>
            <a:r>
              <a:rPr lang="en-US" sz="1800" dirty="0">
                <a:solidFill>
                  <a:srgbClr val="231F20"/>
                </a:solidFill>
                <a:latin typeface="Times New Roman"/>
                <a:cs typeface="Times New Roman"/>
              </a:rPr>
              <a:t>in</a:t>
            </a:r>
            <a:r>
              <a:rPr lang="en-US" sz="1800" spc="-20" dirty="0">
                <a:solidFill>
                  <a:srgbClr val="231F20"/>
                </a:solidFill>
                <a:latin typeface="Times New Roman"/>
                <a:cs typeface="Times New Roman"/>
              </a:rPr>
              <a:t> </a:t>
            </a:r>
            <a:r>
              <a:rPr lang="en-US" sz="1800" dirty="0">
                <a:solidFill>
                  <a:srgbClr val="231F20"/>
                </a:solidFill>
                <a:latin typeface="Times New Roman"/>
                <a:cs typeface="Times New Roman"/>
              </a:rPr>
              <a:t>the</a:t>
            </a:r>
            <a:r>
              <a:rPr lang="en-US" sz="1800" spc="-15" dirty="0">
                <a:solidFill>
                  <a:srgbClr val="231F20"/>
                </a:solidFill>
                <a:latin typeface="Times New Roman"/>
                <a:cs typeface="Times New Roman"/>
              </a:rPr>
              <a:t> </a:t>
            </a:r>
            <a:r>
              <a:rPr lang="en-US" sz="1800" dirty="0">
                <a:solidFill>
                  <a:srgbClr val="231F20"/>
                </a:solidFill>
                <a:latin typeface="Times New Roman"/>
                <a:cs typeface="Times New Roman"/>
              </a:rPr>
              <a:t>year</a:t>
            </a:r>
            <a:r>
              <a:rPr lang="en-US" sz="1800" spc="-15" dirty="0">
                <a:solidFill>
                  <a:srgbClr val="231F20"/>
                </a:solidFill>
                <a:latin typeface="Times New Roman"/>
                <a:cs typeface="Times New Roman"/>
              </a:rPr>
              <a:t> </a:t>
            </a:r>
            <a:r>
              <a:rPr lang="en-US" sz="1800" dirty="0">
                <a:solidFill>
                  <a:srgbClr val="231F20"/>
                </a:solidFill>
                <a:latin typeface="Times New Roman"/>
                <a:cs typeface="Times New Roman"/>
              </a:rPr>
              <a:t>2021</a:t>
            </a:r>
            <a:r>
              <a:rPr lang="en-US" sz="1800" spc="-20" dirty="0">
                <a:solidFill>
                  <a:srgbClr val="231F20"/>
                </a:solidFill>
                <a:latin typeface="Times New Roman"/>
                <a:cs typeface="Times New Roman"/>
              </a:rPr>
              <a:t> </a:t>
            </a:r>
            <a:r>
              <a:rPr lang="en-US" sz="1800" spc="-10" dirty="0">
                <a:solidFill>
                  <a:srgbClr val="231F20"/>
                </a:solidFill>
                <a:latin typeface="Times New Roman"/>
                <a:cs typeface="Times New Roman"/>
              </a:rPr>
              <a:t>implementation (wher</a:t>
            </a:r>
            <a:r>
              <a:rPr lang="en-US" spc="-10" dirty="0">
                <a:solidFill>
                  <a:srgbClr val="231F20"/>
                </a:solidFill>
                <a:latin typeface="Times New Roman"/>
                <a:cs typeface="Times New Roman"/>
              </a:rPr>
              <a:t>e 40+ students’ respondent in both measurement points). </a:t>
            </a:r>
            <a:r>
              <a:rPr lang="en-US" dirty="0">
                <a:solidFill>
                  <a:srgbClr val="231F20"/>
                </a:solidFill>
                <a:latin typeface="Times New Roman"/>
                <a:cs typeface="Times New Roman"/>
              </a:rPr>
              <a:t>The</a:t>
            </a:r>
            <a:r>
              <a:rPr lang="en-US" spc="254" dirty="0">
                <a:solidFill>
                  <a:srgbClr val="231F20"/>
                </a:solidFill>
                <a:latin typeface="Times New Roman"/>
                <a:cs typeface="Times New Roman"/>
              </a:rPr>
              <a:t> </a:t>
            </a:r>
            <a:r>
              <a:rPr lang="en-US" dirty="0">
                <a:solidFill>
                  <a:srgbClr val="231F20"/>
                </a:solidFill>
                <a:latin typeface="Times New Roman"/>
                <a:cs typeface="Times New Roman"/>
              </a:rPr>
              <a:t>students</a:t>
            </a:r>
            <a:r>
              <a:rPr lang="en-US" spc="260" dirty="0">
                <a:solidFill>
                  <a:srgbClr val="231F20"/>
                </a:solidFill>
                <a:latin typeface="Times New Roman"/>
                <a:cs typeface="Times New Roman"/>
              </a:rPr>
              <a:t> </a:t>
            </a:r>
            <a:r>
              <a:rPr lang="en-US" dirty="0">
                <a:solidFill>
                  <a:srgbClr val="231F20"/>
                </a:solidFill>
                <a:latin typeface="Times New Roman"/>
                <a:cs typeface="Times New Roman"/>
              </a:rPr>
              <a:t>voluntarily</a:t>
            </a:r>
            <a:r>
              <a:rPr lang="en-US" spc="260" dirty="0">
                <a:solidFill>
                  <a:srgbClr val="231F20"/>
                </a:solidFill>
                <a:latin typeface="Times New Roman"/>
                <a:cs typeface="Times New Roman"/>
              </a:rPr>
              <a:t> </a:t>
            </a:r>
            <a:r>
              <a:rPr lang="en-US" dirty="0">
                <a:solidFill>
                  <a:srgbClr val="231F20"/>
                </a:solidFill>
                <a:latin typeface="Times New Roman"/>
                <a:cs typeface="Times New Roman"/>
              </a:rPr>
              <a:t>answered</a:t>
            </a:r>
            <a:r>
              <a:rPr lang="en-US" spc="260" dirty="0">
                <a:solidFill>
                  <a:srgbClr val="231F20"/>
                </a:solidFill>
                <a:latin typeface="Times New Roman"/>
                <a:cs typeface="Times New Roman"/>
              </a:rPr>
              <a:t> </a:t>
            </a:r>
            <a:r>
              <a:rPr lang="en-US" dirty="0">
                <a:solidFill>
                  <a:srgbClr val="231F20"/>
                </a:solidFill>
                <a:latin typeface="Times New Roman"/>
                <a:cs typeface="Times New Roman"/>
              </a:rPr>
              <a:t>an</a:t>
            </a:r>
            <a:r>
              <a:rPr lang="en-US" spc="260" dirty="0">
                <a:solidFill>
                  <a:srgbClr val="231F20"/>
                </a:solidFill>
                <a:latin typeface="Times New Roman"/>
                <a:cs typeface="Times New Roman"/>
              </a:rPr>
              <a:t> </a:t>
            </a:r>
            <a:r>
              <a:rPr lang="en-US" dirty="0">
                <a:solidFill>
                  <a:srgbClr val="231F20"/>
                </a:solidFill>
                <a:latin typeface="Times New Roman"/>
                <a:cs typeface="Times New Roman"/>
              </a:rPr>
              <a:t>electronic</a:t>
            </a:r>
            <a:r>
              <a:rPr lang="en-US" spc="260" dirty="0">
                <a:solidFill>
                  <a:srgbClr val="231F20"/>
                </a:solidFill>
                <a:latin typeface="Times New Roman"/>
                <a:cs typeface="Times New Roman"/>
              </a:rPr>
              <a:t> </a:t>
            </a:r>
            <a:r>
              <a:rPr lang="en-US" dirty="0">
                <a:solidFill>
                  <a:srgbClr val="231F20"/>
                </a:solidFill>
                <a:latin typeface="Times New Roman"/>
                <a:cs typeface="Times New Roman"/>
              </a:rPr>
              <a:t>questionnaire</a:t>
            </a:r>
            <a:r>
              <a:rPr lang="en-US" spc="260" dirty="0">
                <a:solidFill>
                  <a:srgbClr val="231F20"/>
                </a:solidFill>
                <a:latin typeface="Times New Roman"/>
                <a:cs typeface="Times New Roman"/>
              </a:rPr>
              <a:t> </a:t>
            </a:r>
            <a:r>
              <a:rPr lang="en-US" spc="-25" dirty="0">
                <a:solidFill>
                  <a:srgbClr val="231F20"/>
                </a:solidFill>
                <a:latin typeface="Times New Roman"/>
                <a:cs typeface="Times New Roman"/>
              </a:rPr>
              <a:t>in</a:t>
            </a:r>
            <a:r>
              <a:rPr lang="en-US" dirty="0">
                <a:solidFill>
                  <a:srgbClr val="231F20"/>
                </a:solidFill>
                <a:latin typeface="Times New Roman"/>
                <a:cs typeface="Times New Roman"/>
              </a:rPr>
              <a:t> weeks</a:t>
            </a:r>
            <a:r>
              <a:rPr lang="en-US" spc="95" dirty="0">
                <a:solidFill>
                  <a:srgbClr val="231F20"/>
                </a:solidFill>
                <a:latin typeface="Times New Roman"/>
                <a:cs typeface="Times New Roman"/>
              </a:rPr>
              <a:t> </a:t>
            </a:r>
            <a:r>
              <a:rPr lang="en-US" dirty="0">
                <a:solidFill>
                  <a:srgbClr val="231F20"/>
                </a:solidFill>
                <a:latin typeface="Times New Roman"/>
                <a:cs typeface="Times New Roman"/>
              </a:rPr>
              <a:t>8</a:t>
            </a:r>
            <a:r>
              <a:rPr lang="en-US" spc="95" dirty="0">
                <a:solidFill>
                  <a:srgbClr val="231F20"/>
                </a:solidFill>
                <a:latin typeface="Times New Roman"/>
                <a:cs typeface="Times New Roman"/>
              </a:rPr>
              <a:t> </a:t>
            </a:r>
            <a:r>
              <a:rPr lang="en-US" dirty="0">
                <a:solidFill>
                  <a:srgbClr val="231F20"/>
                </a:solidFill>
                <a:latin typeface="Times New Roman"/>
                <a:cs typeface="Times New Roman"/>
              </a:rPr>
              <a:t>(midway)</a:t>
            </a:r>
            <a:r>
              <a:rPr lang="en-US" spc="95" dirty="0">
                <a:solidFill>
                  <a:srgbClr val="231F20"/>
                </a:solidFill>
                <a:latin typeface="Times New Roman"/>
                <a:cs typeface="Times New Roman"/>
              </a:rPr>
              <a:t> </a:t>
            </a:r>
            <a:r>
              <a:rPr lang="en-US" dirty="0">
                <a:solidFill>
                  <a:srgbClr val="231F20"/>
                </a:solidFill>
                <a:latin typeface="Times New Roman"/>
                <a:cs typeface="Times New Roman"/>
              </a:rPr>
              <a:t>and</a:t>
            </a:r>
            <a:r>
              <a:rPr lang="en-US" spc="95" dirty="0">
                <a:solidFill>
                  <a:srgbClr val="231F20"/>
                </a:solidFill>
                <a:latin typeface="Times New Roman"/>
                <a:cs typeface="Times New Roman"/>
              </a:rPr>
              <a:t> </a:t>
            </a:r>
            <a:r>
              <a:rPr lang="en-US" dirty="0">
                <a:solidFill>
                  <a:srgbClr val="231F20"/>
                </a:solidFill>
                <a:latin typeface="Times New Roman"/>
                <a:cs typeface="Times New Roman"/>
              </a:rPr>
              <a:t>16</a:t>
            </a:r>
            <a:r>
              <a:rPr lang="en-US" spc="95" dirty="0">
                <a:solidFill>
                  <a:srgbClr val="231F20"/>
                </a:solidFill>
                <a:latin typeface="Times New Roman"/>
                <a:cs typeface="Times New Roman"/>
              </a:rPr>
              <a:t> </a:t>
            </a:r>
            <a:r>
              <a:rPr lang="en-US" dirty="0">
                <a:solidFill>
                  <a:srgbClr val="231F20"/>
                </a:solidFill>
                <a:latin typeface="Times New Roman"/>
                <a:cs typeface="Times New Roman"/>
              </a:rPr>
              <a:t>(at</a:t>
            </a:r>
            <a:r>
              <a:rPr lang="en-US" spc="95" dirty="0">
                <a:solidFill>
                  <a:srgbClr val="231F20"/>
                </a:solidFill>
                <a:latin typeface="Times New Roman"/>
                <a:cs typeface="Times New Roman"/>
              </a:rPr>
              <a:t> </a:t>
            </a:r>
            <a:r>
              <a:rPr lang="en-US" dirty="0">
                <a:solidFill>
                  <a:srgbClr val="231F20"/>
                </a:solidFill>
                <a:latin typeface="Times New Roman"/>
                <a:cs typeface="Times New Roman"/>
              </a:rPr>
              <a:t>the</a:t>
            </a:r>
            <a:r>
              <a:rPr lang="en-US" spc="100" dirty="0">
                <a:solidFill>
                  <a:srgbClr val="231F20"/>
                </a:solidFill>
                <a:latin typeface="Times New Roman"/>
                <a:cs typeface="Times New Roman"/>
              </a:rPr>
              <a:t> </a:t>
            </a:r>
            <a:r>
              <a:rPr lang="en-US" dirty="0">
                <a:solidFill>
                  <a:srgbClr val="231F20"/>
                </a:solidFill>
                <a:latin typeface="Times New Roman"/>
                <a:cs typeface="Times New Roman"/>
              </a:rPr>
              <a:t>end).</a:t>
            </a:r>
            <a:r>
              <a:rPr lang="en-US" spc="80" dirty="0">
                <a:solidFill>
                  <a:srgbClr val="231F20"/>
                </a:solidFill>
                <a:latin typeface="Times New Roman"/>
                <a:cs typeface="Times New Roman"/>
              </a:rPr>
              <a:t> </a:t>
            </a:r>
            <a:endParaRPr lang="en-US" dirty="0"/>
          </a:p>
        </p:txBody>
      </p:sp>
      <p:sp>
        <p:nvSpPr>
          <p:cNvPr id="3" name="TextBox 2">
            <a:extLst>
              <a:ext uri="{FF2B5EF4-FFF2-40B4-BE49-F238E27FC236}">
                <a16:creationId xmlns:a16="http://schemas.microsoft.com/office/drawing/2014/main" id="{3FBCD64D-1F54-7F69-0A84-2D6F786E35FD}"/>
              </a:ext>
            </a:extLst>
          </p:cNvPr>
          <p:cNvSpPr txBox="1"/>
          <p:nvPr/>
        </p:nvSpPr>
        <p:spPr>
          <a:xfrm>
            <a:off x="1053581" y="6082873"/>
            <a:ext cx="8826002" cy="646331"/>
          </a:xfrm>
          <a:prstGeom prst="rect">
            <a:avLst/>
          </a:prstGeom>
          <a:noFill/>
        </p:spPr>
        <p:txBody>
          <a:bodyPr wrap="square" rtlCol="0">
            <a:spAutoFit/>
          </a:bodyPr>
          <a:lstStyle/>
          <a:p>
            <a:r>
              <a:rPr lang="en-US" sz="1600" dirty="0"/>
              <a:t>Lahdenperä et al., (2023). </a:t>
            </a:r>
            <a:r>
              <a:rPr lang="en-US" dirty="0">
                <a:hlinkClick r:id="rId3"/>
              </a:rPr>
              <a:t>Developing students’ innovation capability through interdisciplinary product development projects for industry</a:t>
            </a:r>
            <a:endParaRPr lang="en-US" dirty="0"/>
          </a:p>
        </p:txBody>
      </p:sp>
    </p:spTree>
    <p:extLst>
      <p:ext uri="{BB962C8B-B14F-4D97-AF65-F5344CB8AC3E}">
        <p14:creationId xmlns:p14="http://schemas.microsoft.com/office/powerpoint/2010/main" val="294049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BB4F1-2D37-203D-46F9-7A71F8803AED}"/>
              </a:ext>
            </a:extLst>
          </p:cNvPr>
          <p:cNvSpPr>
            <a:spLocks noGrp="1"/>
          </p:cNvSpPr>
          <p:nvPr>
            <p:ph type="title"/>
          </p:nvPr>
        </p:nvSpPr>
        <p:spPr/>
        <p:txBody>
          <a:bodyPr>
            <a:normAutofit fontScale="90000"/>
          </a:bodyPr>
          <a:lstStyle/>
          <a:p>
            <a:r>
              <a:rPr lang="en-US" dirty="0"/>
              <a:t>Development of Collaboration and Communication skills of Dutch and Finnish students </a:t>
            </a:r>
          </a:p>
        </p:txBody>
      </p:sp>
      <p:pic>
        <p:nvPicPr>
          <p:cNvPr id="13" name="Content Placeholder 12">
            <a:extLst>
              <a:ext uri="{FF2B5EF4-FFF2-40B4-BE49-F238E27FC236}">
                <a16:creationId xmlns:a16="http://schemas.microsoft.com/office/drawing/2014/main" id="{BB0E69F5-F0F0-EB45-80E6-9E919DCAC301}"/>
              </a:ext>
            </a:extLst>
          </p:cNvPr>
          <p:cNvPicPr>
            <a:picLocks noGrp="1" noChangeAspect="1"/>
          </p:cNvPicPr>
          <p:nvPr>
            <p:ph idx="1"/>
          </p:nvPr>
        </p:nvPicPr>
        <p:blipFill>
          <a:blip r:embed="rId3"/>
          <a:srcRect t="7127" b="62986"/>
          <a:stretch>
            <a:fillRect/>
          </a:stretch>
        </p:blipFill>
        <p:spPr>
          <a:xfrm>
            <a:off x="1184850" y="1919717"/>
            <a:ext cx="10128732" cy="4276614"/>
          </a:xfrm>
        </p:spPr>
      </p:pic>
      <p:sp>
        <p:nvSpPr>
          <p:cNvPr id="3" name="TextBox 2">
            <a:extLst>
              <a:ext uri="{FF2B5EF4-FFF2-40B4-BE49-F238E27FC236}">
                <a16:creationId xmlns:a16="http://schemas.microsoft.com/office/drawing/2014/main" id="{271D8D2A-8811-82B1-4BB2-66782178F571}"/>
              </a:ext>
            </a:extLst>
          </p:cNvPr>
          <p:cNvSpPr txBox="1"/>
          <p:nvPr/>
        </p:nvSpPr>
        <p:spPr>
          <a:xfrm>
            <a:off x="1836215" y="6196331"/>
            <a:ext cx="8826002" cy="523220"/>
          </a:xfrm>
          <a:prstGeom prst="rect">
            <a:avLst/>
          </a:prstGeom>
          <a:noFill/>
        </p:spPr>
        <p:txBody>
          <a:bodyPr wrap="square" rtlCol="0">
            <a:spAutoFit/>
          </a:bodyPr>
          <a:lstStyle/>
          <a:p>
            <a:r>
              <a:rPr lang="en-US" sz="1400" dirty="0"/>
              <a:t>Klomp et al., (accepted for publication) The influence of Transactional Analysis on open-mindedness and self-perceived creativity of students in Higher Education. Transactional Analysis Journal.</a:t>
            </a:r>
          </a:p>
        </p:txBody>
      </p:sp>
    </p:spTree>
    <p:extLst>
      <p:ext uri="{BB962C8B-B14F-4D97-AF65-F5344CB8AC3E}">
        <p14:creationId xmlns:p14="http://schemas.microsoft.com/office/powerpoint/2010/main" val="2362590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C09EC-C859-148A-52C1-A8F1B77F0481}"/>
              </a:ext>
            </a:extLst>
          </p:cNvPr>
          <p:cNvSpPr>
            <a:spLocks noGrp="1"/>
          </p:cNvSpPr>
          <p:nvPr>
            <p:ph type="title"/>
          </p:nvPr>
        </p:nvSpPr>
        <p:spPr/>
        <p:txBody>
          <a:bodyPr/>
          <a:lstStyle/>
          <a:p>
            <a:r>
              <a:rPr lang="en-US" dirty="0"/>
              <a:t>Creativity intervention</a:t>
            </a:r>
          </a:p>
        </p:txBody>
      </p:sp>
      <p:pic>
        <p:nvPicPr>
          <p:cNvPr id="5" name="Content Placeholder 4">
            <a:extLst>
              <a:ext uri="{FF2B5EF4-FFF2-40B4-BE49-F238E27FC236}">
                <a16:creationId xmlns:a16="http://schemas.microsoft.com/office/drawing/2014/main" id="{86F57266-5C29-F131-7D97-BE3B5BD08F06}"/>
              </a:ext>
            </a:extLst>
          </p:cNvPr>
          <p:cNvPicPr>
            <a:picLocks noGrp="1" noChangeAspect="1"/>
          </p:cNvPicPr>
          <p:nvPr>
            <p:ph idx="1"/>
          </p:nvPr>
        </p:nvPicPr>
        <p:blipFill>
          <a:blip r:embed="rId2"/>
          <a:srcRect t="6994" b="60066"/>
          <a:stretch>
            <a:fillRect/>
          </a:stretch>
        </p:blipFill>
        <p:spPr>
          <a:xfrm>
            <a:off x="1568876" y="2065321"/>
            <a:ext cx="8638645" cy="4020092"/>
          </a:xfrm>
        </p:spPr>
      </p:pic>
      <p:sp>
        <p:nvSpPr>
          <p:cNvPr id="3" name="TextBox 2">
            <a:extLst>
              <a:ext uri="{FF2B5EF4-FFF2-40B4-BE49-F238E27FC236}">
                <a16:creationId xmlns:a16="http://schemas.microsoft.com/office/drawing/2014/main" id="{EFC902BF-A654-D6E6-9222-6B9D9755A5FC}"/>
              </a:ext>
            </a:extLst>
          </p:cNvPr>
          <p:cNvSpPr txBox="1"/>
          <p:nvPr/>
        </p:nvSpPr>
        <p:spPr>
          <a:xfrm>
            <a:off x="1682999" y="6205729"/>
            <a:ext cx="8826002" cy="523220"/>
          </a:xfrm>
          <a:prstGeom prst="rect">
            <a:avLst/>
          </a:prstGeom>
          <a:noFill/>
        </p:spPr>
        <p:txBody>
          <a:bodyPr wrap="square" rtlCol="0">
            <a:spAutoFit/>
          </a:bodyPr>
          <a:lstStyle/>
          <a:p>
            <a:r>
              <a:rPr lang="en-US" sz="1400" dirty="0"/>
              <a:t>Klomp et al., (accepted for publication) The influence of Transactional Analysis on open-mindedness and self-perceived creativity of students in Higher Education. Transactional Analysis Journal.</a:t>
            </a:r>
          </a:p>
        </p:txBody>
      </p:sp>
    </p:spTree>
    <p:extLst>
      <p:ext uri="{BB962C8B-B14F-4D97-AF65-F5344CB8AC3E}">
        <p14:creationId xmlns:p14="http://schemas.microsoft.com/office/powerpoint/2010/main" val="3250689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89D7B1-4601-1F0B-BE30-0A9048073E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AF305B-33B1-280B-1EFE-9C5554BB0910}"/>
              </a:ext>
            </a:extLst>
          </p:cNvPr>
          <p:cNvSpPr>
            <a:spLocks noGrp="1"/>
          </p:cNvSpPr>
          <p:nvPr>
            <p:ph type="title"/>
          </p:nvPr>
        </p:nvSpPr>
        <p:spPr/>
        <p:txBody>
          <a:bodyPr/>
          <a:lstStyle/>
          <a:p>
            <a:r>
              <a:rPr lang="en-US" dirty="0"/>
              <a:t>Future research &amp; development</a:t>
            </a:r>
          </a:p>
        </p:txBody>
      </p:sp>
      <p:sp>
        <p:nvSpPr>
          <p:cNvPr id="6" name="Content Placeholder 5">
            <a:extLst>
              <a:ext uri="{FF2B5EF4-FFF2-40B4-BE49-F238E27FC236}">
                <a16:creationId xmlns:a16="http://schemas.microsoft.com/office/drawing/2014/main" id="{B4BAAAA6-67D0-63E1-C6FA-D1DCF9C17613}"/>
              </a:ext>
            </a:extLst>
          </p:cNvPr>
          <p:cNvSpPr>
            <a:spLocks noGrp="1"/>
          </p:cNvSpPr>
          <p:nvPr>
            <p:ph idx="1"/>
          </p:nvPr>
        </p:nvSpPr>
        <p:spPr>
          <a:xfrm>
            <a:off x="1053582" y="2200257"/>
            <a:ext cx="10260000" cy="4071955"/>
          </a:xfrm>
        </p:spPr>
        <p:txBody>
          <a:bodyPr>
            <a:normAutofit fontScale="92500" lnSpcReduction="10000"/>
          </a:bodyPr>
          <a:lstStyle/>
          <a:p>
            <a:r>
              <a:rPr lang="en-US" dirty="0"/>
              <a:t>Investigation of students’ learning diaries on innovation competence development</a:t>
            </a:r>
          </a:p>
          <a:p>
            <a:pPr lvl="1"/>
            <a:r>
              <a:rPr lang="en-US" dirty="0"/>
              <a:t>Please answer to the following questions as well as you can. Do remember that critical reflection is encouraged!</a:t>
            </a:r>
          </a:p>
          <a:p>
            <a:pPr lvl="2"/>
            <a:r>
              <a:rPr lang="en-US" dirty="0"/>
              <a:t>What was the task? Who was the working life/ company partner?</a:t>
            </a:r>
          </a:p>
          <a:p>
            <a:pPr lvl="2"/>
            <a:r>
              <a:rPr lang="en-US" dirty="0"/>
              <a:t>What kind of a solution your team made? What deliverables did you make?</a:t>
            </a:r>
          </a:p>
          <a:p>
            <a:pPr lvl="2"/>
            <a:r>
              <a:rPr lang="en-US" dirty="0"/>
              <a:t>Please, look at the picture of innovation competencies and reflect how your skills developed during the module/ course/ Project.</a:t>
            </a:r>
          </a:p>
          <a:p>
            <a:r>
              <a:rPr lang="en-US" dirty="0"/>
              <a:t>University level development of student’s innovation competence (cf. Rönkkönen et al., 2024) after transition to design-based education</a:t>
            </a:r>
          </a:p>
          <a:p>
            <a:r>
              <a:rPr lang="en-US" dirty="0"/>
              <a:t>Innovation Pedagogy Workshop Series for Educators</a:t>
            </a:r>
          </a:p>
        </p:txBody>
      </p:sp>
      <p:sp>
        <p:nvSpPr>
          <p:cNvPr id="5" name="TextBox 4">
            <a:extLst>
              <a:ext uri="{FF2B5EF4-FFF2-40B4-BE49-F238E27FC236}">
                <a16:creationId xmlns:a16="http://schemas.microsoft.com/office/drawing/2014/main" id="{65472275-437D-5004-C482-826996EA5088}"/>
              </a:ext>
            </a:extLst>
          </p:cNvPr>
          <p:cNvSpPr txBox="1"/>
          <p:nvPr/>
        </p:nvSpPr>
        <p:spPr>
          <a:xfrm>
            <a:off x="7207617" y="5841109"/>
            <a:ext cx="4793883" cy="338554"/>
          </a:xfrm>
          <a:prstGeom prst="rect">
            <a:avLst/>
          </a:prstGeom>
          <a:solidFill>
            <a:srgbClr val="CF7BB3"/>
          </a:solidFill>
        </p:spPr>
        <p:txBody>
          <a:bodyPr wrap="square">
            <a:spAutoFit/>
          </a:bodyPr>
          <a:lstStyle/>
          <a:p>
            <a:r>
              <a:rPr lang="fi-FI" sz="1600" b="1" dirty="0">
                <a:solidFill>
                  <a:schemeClr val="bg1"/>
                </a:solidFill>
                <a:latin typeface="Arial" panose="020B0604020202020204" pitchFamily="34" charset="0"/>
                <a:ea typeface="Calibri" panose="020F0502020204030204" pitchFamily="34" charset="0"/>
                <a:cs typeface="Arial" panose="020B0604020202020204" pitchFamily="34" charset="0"/>
              </a:rPr>
              <a:t>https://innoboost.eu/innovation-pedagogy/</a:t>
            </a:r>
          </a:p>
        </p:txBody>
      </p:sp>
    </p:spTree>
    <p:extLst>
      <p:ext uri="{BB962C8B-B14F-4D97-AF65-F5344CB8AC3E}">
        <p14:creationId xmlns:p14="http://schemas.microsoft.com/office/powerpoint/2010/main" val="1702264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AD36B-BFED-67A7-D861-83E4CA8E05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996941-4FCF-9AE9-14E2-81FBC5AF8193}"/>
              </a:ext>
            </a:extLst>
          </p:cNvPr>
          <p:cNvSpPr>
            <a:spLocks noGrp="1"/>
          </p:cNvSpPr>
          <p:nvPr>
            <p:ph type="title"/>
          </p:nvPr>
        </p:nvSpPr>
        <p:spPr>
          <a:xfrm>
            <a:off x="5196957" y="146305"/>
            <a:ext cx="2789756" cy="1217707"/>
          </a:xfrm>
        </p:spPr>
        <p:txBody>
          <a:bodyPr anchor="ctr"/>
          <a:lstStyle/>
          <a:p>
            <a:r>
              <a:rPr lang="en-US" dirty="0"/>
              <a:t>References</a:t>
            </a:r>
          </a:p>
        </p:txBody>
      </p:sp>
      <p:sp>
        <p:nvSpPr>
          <p:cNvPr id="6" name="Content Placeholder 5">
            <a:extLst>
              <a:ext uri="{FF2B5EF4-FFF2-40B4-BE49-F238E27FC236}">
                <a16:creationId xmlns:a16="http://schemas.microsoft.com/office/drawing/2014/main" id="{97FAC141-92BF-4851-6588-5858225462F1}"/>
              </a:ext>
            </a:extLst>
          </p:cNvPr>
          <p:cNvSpPr>
            <a:spLocks noGrp="1"/>
          </p:cNvSpPr>
          <p:nvPr>
            <p:ph idx="1"/>
          </p:nvPr>
        </p:nvSpPr>
        <p:spPr>
          <a:xfrm>
            <a:off x="1053582" y="1214438"/>
            <a:ext cx="10664806" cy="5497257"/>
          </a:xfrm>
        </p:spPr>
        <p:txBody>
          <a:bodyPr>
            <a:noAutofit/>
          </a:bodyPr>
          <a:lstStyle/>
          <a:p>
            <a:pPr>
              <a:spcBef>
                <a:spcPts val="200"/>
              </a:spcBef>
              <a:spcAft>
                <a:spcPts val="200"/>
              </a:spcAft>
            </a:pPr>
            <a:r>
              <a:rPr lang="en-US" sz="1200" dirty="0"/>
              <a:t>Amabile, T. M. (1996). </a:t>
            </a:r>
            <a:r>
              <a:rPr lang="en-US" sz="1200" i="1" dirty="0"/>
              <a:t>Creativity in Context: Update to “The Social Psychology of Creativity.”</a:t>
            </a:r>
            <a:r>
              <a:rPr lang="en-US" sz="1200" dirty="0"/>
              <a:t> Boulder, CO: Westview Press.</a:t>
            </a:r>
          </a:p>
          <a:p>
            <a:pPr>
              <a:spcBef>
                <a:spcPts val="200"/>
              </a:spcBef>
              <a:spcAft>
                <a:spcPts val="200"/>
              </a:spcAft>
            </a:pPr>
            <a:r>
              <a:rPr lang="en-US" sz="1200" dirty="0"/>
              <a:t>Bikfalvi, A., Jussila, J., Suominen, A., Vanharanta, H., &amp; Kantola, J. (2010). How to boost innovation culture and innovators?. In </a:t>
            </a:r>
            <a:r>
              <a:rPr lang="en-US" sz="1200" i="1" dirty="0"/>
              <a:t>Handbook on business information systems</a:t>
            </a:r>
            <a:r>
              <a:rPr lang="en-US" sz="1200" dirty="0"/>
              <a:t> (pp. 359-381).Cooper, R. G. (1983). A process model for industrial new product development. </a:t>
            </a:r>
            <a:r>
              <a:rPr lang="en-US" sz="1200" i="1" dirty="0"/>
              <a:t>IEEE Transactions on Engineering Management</a:t>
            </a:r>
            <a:r>
              <a:rPr lang="en-US" sz="1200" dirty="0"/>
              <a:t>, (1), 2-11.</a:t>
            </a:r>
          </a:p>
          <a:p>
            <a:pPr>
              <a:spcBef>
                <a:spcPts val="200"/>
              </a:spcBef>
              <a:spcAft>
                <a:spcPts val="200"/>
              </a:spcAft>
            </a:pPr>
            <a:r>
              <a:rPr lang="en-US" sz="1200" dirty="0"/>
              <a:t>Chesbrough, H. W. (2003). Open innovation: The new imperative for creating and profiting from technology. </a:t>
            </a:r>
            <a:r>
              <a:rPr lang="en-US" sz="1200" i="1" dirty="0"/>
              <a:t>Harvard Business School</a:t>
            </a:r>
            <a:r>
              <a:rPr lang="en-US" sz="1200" dirty="0"/>
              <a:t>.</a:t>
            </a:r>
          </a:p>
          <a:p>
            <a:pPr>
              <a:spcBef>
                <a:spcPts val="200"/>
              </a:spcBef>
              <a:spcAft>
                <a:spcPts val="200"/>
              </a:spcAft>
            </a:pPr>
            <a:r>
              <a:rPr lang="en-US" sz="1200" dirty="0"/>
              <a:t>Cooper, R. G. (1983). A process model for industrial new product development. </a:t>
            </a:r>
            <a:r>
              <a:rPr lang="en-US" sz="1200" i="1" dirty="0"/>
              <a:t>IEEE Transactions on Engineering Management</a:t>
            </a:r>
            <a:r>
              <a:rPr lang="en-US" sz="1200" dirty="0"/>
              <a:t>, (1), 2-11.</a:t>
            </a:r>
          </a:p>
          <a:p>
            <a:pPr>
              <a:spcBef>
                <a:spcPts val="200"/>
              </a:spcBef>
              <a:spcAft>
                <a:spcPts val="200"/>
              </a:spcAft>
            </a:pPr>
            <a:r>
              <a:rPr lang="en-US" sz="1200" dirty="0"/>
              <a:t>Hero, L. M. (2019). Learning to develop innovations. Individual competence, multidisciplinary activity systems and student experience. In </a:t>
            </a:r>
            <a:r>
              <a:rPr lang="en-US" sz="1200" i="1" dirty="0"/>
              <a:t>Annales Universitatis Turkuensis</a:t>
            </a:r>
            <a:r>
              <a:rPr lang="en-US" sz="1200" dirty="0"/>
              <a:t> (Vol. 475).</a:t>
            </a:r>
          </a:p>
          <a:p>
            <a:pPr>
              <a:spcBef>
                <a:spcPts val="200"/>
              </a:spcBef>
              <a:spcAft>
                <a:spcPts val="200"/>
              </a:spcAft>
            </a:pPr>
            <a:r>
              <a:rPr lang="en-US" sz="1200" dirty="0"/>
              <a:t>Klomp, J., Jussila, J., Spreen, M. (accepted for publication) The influence of Transactional Analysis on open-mindedness and self-perceived creativity of students in Higher Education. Transactional Analysis Journal.</a:t>
            </a:r>
          </a:p>
          <a:p>
            <a:pPr>
              <a:spcBef>
                <a:spcPts val="200"/>
              </a:spcBef>
              <a:spcAft>
                <a:spcPts val="200"/>
              </a:spcAft>
            </a:pPr>
            <a:r>
              <a:rPr lang="en-US" sz="1200" dirty="0"/>
              <a:t>Koen, P., Ajamian, G., Burkart, R., Clamen, A., Davidson, J., D'Amore, R., ... &amp; Wagner, K. (2001). Providing clarity and a common language to the “fuzzy front end”. </a:t>
            </a:r>
            <a:r>
              <a:rPr lang="en-US" sz="1200" i="1" dirty="0"/>
              <a:t>Research-technology management</a:t>
            </a:r>
            <a:r>
              <a:rPr lang="en-US" sz="1200" dirty="0"/>
              <a:t>, </a:t>
            </a:r>
            <a:r>
              <a:rPr lang="en-US" sz="1200" i="1" dirty="0"/>
              <a:t>44</a:t>
            </a:r>
            <a:r>
              <a:rPr lang="en-US" sz="1200" dirty="0"/>
              <a:t>(2), 46-55. </a:t>
            </a:r>
          </a:p>
          <a:p>
            <a:pPr>
              <a:spcBef>
                <a:spcPts val="200"/>
              </a:spcBef>
              <a:spcAft>
                <a:spcPts val="200"/>
              </a:spcAft>
            </a:pPr>
            <a:r>
              <a:rPr lang="en-US" sz="1200" dirty="0"/>
              <a:t>Lahdenperä, J., Jussila, J., Järvenpää, A-M., Jumisko-Pyykkö, S.(2023). Developing students’ innovation capability through interdisciplinary product development projects for industry. In</a:t>
            </a:r>
            <a:r>
              <a:rPr lang="en-US" sz="1200" i="1" dirty="0"/>
              <a:t>1st Design Factory Global Network Research Conference ‘Designing the Future</a:t>
            </a:r>
            <a:r>
              <a:rPr lang="en-US" sz="1200" dirty="0"/>
              <a:t> (pp. 5-6).</a:t>
            </a:r>
          </a:p>
          <a:p>
            <a:pPr>
              <a:spcBef>
                <a:spcPts val="200"/>
              </a:spcBef>
              <a:spcAft>
                <a:spcPts val="200"/>
              </a:spcAft>
            </a:pPr>
            <a:r>
              <a:rPr lang="en-US" sz="1200" dirty="0"/>
              <a:t>Myllykoski-Laine, S., Lahdenperä, J., Nikander, L., &amp; Postareff, L. (2022). Students’ experiences of the development of generic competences in the Finnish higher education context – the role of the teaching-learning environment and approaches to learning. European Journal of Higher Education. </a:t>
            </a:r>
            <a:r>
              <a:rPr lang="en-US" sz="1200" dirty="0">
                <a:hlinkClick r:id="rId2"/>
              </a:rPr>
              <a:t>https://doi.org/10.1080/21568235.2022.2058975</a:t>
            </a:r>
            <a:endParaRPr lang="en-US" sz="1200" dirty="0"/>
          </a:p>
          <a:p>
            <a:pPr>
              <a:spcBef>
                <a:spcPts val="200"/>
              </a:spcBef>
              <a:spcAft>
                <a:spcPts val="200"/>
              </a:spcAft>
            </a:pPr>
            <a:r>
              <a:rPr lang="en-US" sz="1200" dirty="0"/>
              <a:t>Rönkkönen, S., Kosenkranius, M., Virtanen, V., Postareff, L., &amp; Jussila, J. (2024). Towards design-based education: Exploring the relationship between higher education students’ approaches to learning, collaborative learning and interdisciplinary collaboration. </a:t>
            </a:r>
            <a:r>
              <a:rPr lang="en-US" sz="1200" i="1" dirty="0"/>
              <a:t>HAMK Unlimited Journal, </a:t>
            </a:r>
            <a:r>
              <a:rPr lang="en-US" sz="1200" dirty="0"/>
              <a:t>20.12.2024. </a:t>
            </a:r>
            <a:r>
              <a:rPr lang="en-US" sz="1200" dirty="0">
                <a:hlinkClick r:id="rId3"/>
              </a:rPr>
              <a:t>https://urn.fi/URN:NBN:fi-fe20241212102254</a:t>
            </a:r>
            <a:endParaRPr lang="en-US" sz="1200" dirty="0"/>
          </a:p>
          <a:p>
            <a:pPr>
              <a:spcBef>
                <a:spcPts val="200"/>
              </a:spcBef>
              <a:spcAft>
                <a:spcPts val="200"/>
              </a:spcAft>
            </a:pPr>
            <a:r>
              <a:rPr lang="en-US" sz="1200" dirty="0"/>
              <a:t>Tidd, J., Bessant, J., &amp; Pavitt, K. (2005). Managing ınnovation: ıntegrating technological, market and organizational change, John Wiley&amp;Sons.</a:t>
            </a:r>
          </a:p>
        </p:txBody>
      </p:sp>
    </p:spTree>
    <p:extLst>
      <p:ext uri="{BB962C8B-B14F-4D97-AF65-F5344CB8AC3E}">
        <p14:creationId xmlns:p14="http://schemas.microsoft.com/office/powerpoint/2010/main" val="985861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851B00E-87A4-6809-75C0-0606E0F7688C}"/>
              </a:ext>
            </a:extLst>
          </p:cNvPr>
          <p:cNvSpPr>
            <a:spLocks noGrp="1"/>
          </p:cNvSpPr>
          <p:nvPr>
            <p:ph type="body" sz="quarter" idx="16"/>
          </p:nvPr>
        </p:nvSpPr>
        <p:spPr>
          <a:xfrm>
            <a:off x="781217" y="3143430"/>
            <a:ext cx="6041176" cy="1008397"/>
          </a:xfrm>
          <a:prstGeom prst="rect">
            <a:avLst/>
          </a:prstGeom>
        </p:spPr>
        <p:txBody>
          <a:bodyPr/>
          <a:lstStyle/>
          <a:p>
            <a:r>
              <a:rPr lang="en-US"/>
              <a:t>Follow our Journey</a:t>
            </a:r>
          </a:p>
        </p:txBody>
      </p:sp>
      <p:grpSp>
        <p:nvGrpSpPr>
          <p:cNvPr id="2" name="Group 1">
            <a:extLst>
              <a:ext uri="{FF2B5EF4-FFF2-40B4-BE49-F238E27FC236}">
                <a16:creationId xmlns:a16="http://schemas.microsoft.com/office/drawing/2014/main" id="{8ADB0AEB-03D9-7804-1DE2-A568D4CBA969}"/>
              </a:ext>
            </a:extLst>
          </p:cNvPr>
          <p:cNvGrpSpPr/>
          <p:nvPr/>
        </p:nvGrpSpPr>
        <p:grpSpPr>
          <a:xfrm>
            <a:off x="1088829" y="3956232"/>
            <a:ext cx="2532734" cy="553021"/>
            <a:chOff x="2807403" y="1648256"/>
            <a:chExt cx="4992699" cy="1090153"/>
          </a:xfrm>
        </p:grpSpPr>
        <p:grpSp>
          <p:nvGrpSpPr>
            <p:cNvPr id="3" name="Graphic 3">
              <a:extLst>
                <a:ext uri="{FF2B5EF4-FFF2-40B4-BE49-F238E27FC236}">
                  <a16:creationId xmlns:a16="http://schemas.microsoft.com/office/drawing/2014/main" id="{1406F9C2-AC12-88C3-040E-74A78EB8A944}"/>
                </a:ext>
              </a:extLst>
            </p:cNvPr>
            <p:cNvGrpSpPr/>
            <p:nvPr/>
          </p:nvGrpSpPr>
          <p:grpSpPr>
            <a:xfrm>
              <a:off x="5403223" y="1664126"/>
              <a:ext cx="1074283" cy="1074283"/>
              <a:chOff x="1950027" y="2499889"/>
              <a:chExt cx="850463" cy="850463"/>
            </a:xfrm>
          </p:grpSpPr>
          <p:sp>
            <p:nvSpPr>
              <p:cNvPr id="36" name="Freeform 35">
                <a:extLst>
                  <a:ext uri="{FF2B5EF4-FFF2-40B4-BE49-F238E27FC236}">
                    <a16:creationId xmlns:a16="http://schemas.microsoft.com/office/drawing/2014/main" id="{A679E60A-7337-5C7D-C71F-19B02D9186D3}"/>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E8A2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37" name="Graphic 3">
                <a:extLst>
                  <a:ext uri="{FF2B5EF4-FFF2-40B4-BE49-F238E27FC236}">
                    <a16:creationId xmlns:a16="http://schemas.microsoft.com/office/drawing/2014/main" id="{58CEE4CA-E94F-9233-40D1-22B54285919E}"/>
                  </a:ext>
                </a:extLst>
              </p:cNvPr>
              <p:cNvGrpSpPr/>
              <p:nvPr/>
            </p:nvGrpSpPr>
            <p:grpSpPr>
              <a:xfrm>
                <a:off x="2107521" y="2657382"/>
                <a:ext cx="535476" cy="535477"/>
                <a:chOff x="2107521" y="2657382"/>
                <a:chExt cx="535476" cy="535477"/>
              </a:xfrm>
              <a:solidFill>
                <a:srgbClr val="FFFFFF"/>
              </a:solidFill>
            </p:grpSpPr>
            <p:sp>
              <p:nvSpPr>
                <p:cNvPr id="38" name="Freeform 37">
                  <a:extLst>
                    <a:ext uri="{FF2B5EF4-FFF2-40B4-BE49-F238E27FC236}">
                      <a16:creationId xmlns:a16="http://schemas.microsoft.com/office/drawing/2014/main" id="{2D877518-BE5A-8B0D-EDD6-F821BF7078D3}"/>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9" name="Freeform 38">
                  <a:extLst>
                    <a:ext uri="{FF2B5EF4-FFF2-40B4-BE49-F238E27FC236}">
                      <a16:creationId xmlns:a16="http://schemas.microsoft.com/office/drawing/2014/main" id="{5B18E477-8F53-C9C7-3D93-3A953B315CEA}"/>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40" name="Freeform 39">
                  <a:extLst>
                    <a:ext uri="{FF2B5EF4-FFF2-40B4-BE49-F238E27FC236}">
                      <a16:creationId xmlns:a16="http://schemas.microsoft.com/office/drawing/2014/main" id="{E603066E-962B-D65E-C9B9-68ACA9D10F8C}"/>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0" name="Graphic 3">
              <a:extLst>
                <a:ext uri="{FF2B5EF4-FFF2-40B4-BE49-F238E27FC236}">
                  <a16:creationId xmlns:a16="http://schemas.microsoft.com/office/drawing/2014/main" id="{044B974C-8AF4-23EE-E785-35C82665DB4A}"/>
                </a:ext>
              </a:extLst>
            </p:cNvPr>
            <p:cNvGrpSpPr/>
            <p:nvPr/>
          </p:nvGrpSpPr>
          <p:grpSpPr>
            <a:xfrm>
              <a:off x="6725819" y="1664126"/>
              <a:ext cx="1074283" cy="1074283"/>
              <a:chOff x="2998302" y="2499889"/>
              <a:chExt cx="850463" cy="850463"/>
            </a:xfrm>
          </p:grpSpPr>
          <p:sp>
            <p:nvSpPr>
              <p:cNvPr id="34" name="Freeform 33">
                <a:extLst>
                  <a:ext uri="{FF2B5EF4-FFF2-40B4-BE49-F238E27FC236}">
                    <a16:creationId xmlns:a16="http://schemas.microsoft.com/office/drawing/2014/main" id="{C327A37D-C6AB-7640-AE7A-FF64CCCFF4C4}"/>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E8A2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5" name="Freeform 34">
                <a:extLst>
                  <a:ext uri="{FF2B5EF4-FFF2-40B4-BE49-F238E27FC236}">
                    <a16:creationId xmlns:a16="http://schemas.microsoft.com/office/drawing/2014/main" id="{0AF05F63-19F1-379B-F9D8-2734A0274FBC}"/>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25" name="Graphic 3">
              <a:extLst>
                <a:ext uri="{FF2B5EF4-FFF2-40B4-BE49-F238E27FC236}">
                  <a16:creationId xmlns:a16="http://schemas.microsoft.com/office/drawing/2014/main" id="{DFD7365A-F425-6D8F-912A-43FF7DDF282F}"/>
                </a:ext>
              </a:extLst>
            </p:cNvPr>
            <p:cNvGrpSpPr/>
            <p:nvPr/>
          </p:nvGrpSpPr>
          <p:grpSpPr>
            <a:xfrm>
              <a:off x="2807403" y="1648256"/>
              <a:ext cx="1074283" cy="1075079"/>
              <a:chOff x="-1196056" y="2499889"/>
              <a:chExt cx="850463" cy="851093"/>
            </a:xfrm>
          </p:grpSpPr>
          <p:sp>
            <p:nvSpPr>
              <p:cNvPr id="32" name="Freeform 31">
                <a:extLst>
                  <a:ext uri="{FF2B5EF4-FFF2-40B4-BE49-F238E27FC236}">
                    <a16:creationId xmlns:a16="http://schemas.microsoft.com/office/drawing/2014/main" id="{69460066-76C6-47D1-B35C-2067DFDA1AD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E8A2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3" name="Freeform 32">
                <a:extLst>
                  <a:ext uri="{FF2B5EF4-FFF2-40B4-BE49-F238E27FC236}">
                    <a16:creationId xmlns:a16="http://schemas.microsoft.com/office/drawing/2014/main" id="{874DFF9F-E14A-41BD-5B3E-1900B4825761}"/>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26" name="Group 25">
              <a:extLst>
                <a:ext uri="{FF2B5EF4-FFF2-40B4-BE49-F238E27FC236}">
                  <a16:creationId xmlns:a16="http://schemas.microsoft.com/office/drawing/2014/main" id="{5A48949A-A2E6-B307-DBC7-ED5B62AC82A3}"/>
                </a:ext>
              </a:extLst>
            </p:cNvPr>
            <p:cNvGrpSpPr/>
            <p:nvPr/>
          </p:nvGrpSpPr>
          <p:grpSpPr>
            <a:xfrm>
              <a:off x="4080627" y="1664126"/>
              <a:ext cx="1074283" cy="1074283"/>
              <a:chOff x="3094393" y="4759137"/>
              <a:chExt cx="1074283" cy="1074283"/>
            </a:xfrm>
          </p:grpSpPr>
          <p:sp>
            <p:nvSpPr>
              <p:cNvPr id="27" name="Freeform 26">
                <a:extLst>
                  <a:ext uri="{FF2B5EF4-FFF2-40B4-BE49-F238E27FC236}">
                    <a16:creationId xmlns:a16="http://schemas.microsoft.com/office/drawing/2014/main" id="{102167F6-9D23-BB39-AD06-C581D8974264}"/>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E8A22"/>
              </a:solidFill>
              <a:ln w="629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28" name="Group 27">
                <a:extLst>
                  <a:ext uri="{FF2B5EF4-FFF2-40B4-BE49-F238E27FC236}">
                    <a16:creationId xmlns:a16="http://schemas.microsoft.com/office/drawing/2014/main" id="{CE598B85-652B-115F-AFF6-A3356A0FF464}"/>
                  </a:ext>
                </a:extLst>
              </p:cNvPr>
              <p:cNvGrpSpPr/>
              <p:nvPr/>
            </p:nvGrpSpPr>
            <p:grpSpPr>
              <a:xfrm>
                <a:off x="3303016" y="4946695"/>
                <a:ext cx="685139" cy="655838"/>
                <a:chOff x="3303016" y="4946695"/>
                <a:chExt cx="685139" cy="655838"/>
              </a:xfrm>
            </p:grpSpPr>
            <p:sp>
              <p:nvSpPr>
                <p:cNvPr id="29" name="Freeform 28">
                  <a:extLst>
                    <a:ext uri="{FF2B5EF4-FFF2-40B4-BE49-F238E27FC236}">
                      <a16:creationId xmlns:a16="http://schemas.microsoft.com/office/drawing/2014/main" id="{7DD9AB25-FD5D-66D5-7C45-C50FECCD8D91}"/>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5CEDC82B-6FBB-16EB-7B76-64BDBB8A2B53}"/>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B01440C7-4E07-9BD0-563D-3F3282BDBCC8}"/>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a:p>
              </p:txBody>
            </p:sp>
          </p:grpSp>
        </p:grpSp>
      </p:grpSp>
      <p:grpSp>
        <p:nvGrpSpPr>
          <p:cNvPr id="6" name="Group 5">
            <a:extLst>
              <a:ext uri="{FF2B5EF4-FFF2-40B4-BE49-F238E27FC236}">
                <a16:creationId xmlns:a16="http://schemas.microsoft.com/office/drawing/2014/main" id="{36021E51-227A-9FF6-03EB-1E8D3DCAB46F}"/>
              </a:ext>
            </a:extLst>
          </p:cNvPr>
          <p:cNvGrpSpPr/>
          <p:nvPr/>
        </p:nvGrpSpPr>
        <p:grpSpPr>
          <a:xfrm>
            <a:off x="6634254" y="3464364"/>
            <a:ext cx="3051169" cy="3393636"/>
            <a:chOff x="478390" y="664401"/>
            <a:chExt cx="2601067" cy="2893014"/>
          </a:xfrm>
        </p:grpSpPr>
        <p:sp>
          <p:nvSpPr>
            <p:cNvPr id="7" name="Freeform 6">
              <a:extLst>
                <a:ext uri="{FF2B5EF4-FFF2-40B4-BE49-F238E27FC236}">
                  <a16:creationId xmlns:a16="http://schemas.microsoft.com/office/drawing/2014/main" id="{E3FC3F02-BD0A-2654-16BC-95DD8BBC0968}"/>
                </a:ext>
              </a:extLst>
            </p:cNvPr>
            <p:cNvSpPr/>
            <p:nvPr/>
          </p:nvSpPr>
          <p:spPr>
            <a:xfrm rot="18583653">
              <a:off x="572425" y="664401"/>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44BDA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sp>
          <p:nvSpPr>
            <p:cNvPr id="8" name="Freeform 7">
              <a:extLst>
                <a:ext uri="{FF2B5EF4-FFF2-40B4-BE49-F238E27FC236}">
                  <a16:creationId xmlns:a16="http://schemas.microsoft.com/office/drawing/2014/main" id="{60C1049C-9D5D-CAAC-D8B6-280AABA9D68F}"/>
                </a:ext>
              </a:extLst>
            </p:cNvPr>
            <p:cNvSpPr/>
            <p:nvPr/>
          </p:nvSpPr>
          <p:spPr>
            <a:xfrm rot="13983720">
              <a:off x="478390" y="2068054"/>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EE8A2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sp>
          <p:nvSpPr>
            <p:cNvPr id="9" name="Freeform 8">
              <a:extLst>
                <a:ext uri="{FF2B5EF4-FFF2-40B4-BE49-F238E27FC236}">
                  <a16:creationId xmlns:a16="http://schemas.microsoft.com/office/drawing/2014/main" id="{E4A9D3E7-3EB3-753C-E381-43FB3B25AE40}"/>
                </a:ext>
              </a:extLst>
            </p:cNvPr>
            <p:cNvSpPr/>
            <p:nvPr/>
          </p:nvSpPr>
          <p:spPr>
            <a:xfrm rot="7073941">
              <a:off x="1715215" y="2193173"/>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CF7BB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grpSp>
      <p:sp>
        <p:nvSpPr>
          <p:cNvPr id="5" name="Text Placeholder 4">
            <a:extLst>
              <a:ext uri="{FF2B5EF4-FFF2-40B4-BE49-F238E27FC236}">
                <a16:creationId xmlns:a16="http://schemas.microsoft.com/office/drawing/2014/main" id="{E06499F2-5E90-07E2-4CB3-FFBDC4494273}"/>
              </a:ext>
            </a:extLst>
          </p:cNvPr>
          <p:cNvSpPr>
            <a:spLocks noGrp="1"/>
          </p:cNvSpPr>
          <p:nvPr>
            <p:ph type="body" sz="quarter" idx="20"/>
          </p:nvPr>
        </p:nvSpPr>
        <p:spPr>
          <a:xfrm>
            <a:off x="8067041" y="4972646"/>
            <a:ext cx="4124959" cy="514530"/>
          </a:xfrm>
          <a:prstGeom prst="rect">
            <a:avLst/>
          </a:prstGeom>
        </p:spPr>
        <p:txBody>
          <a:bodyPr/>
          <a:lstStyle/>
          <a:p>
            <a:pPr algn="ctr"/>
            <a:r>
              <a:rPr lang="en-US">
                <a:hlinkClick r:id="rId2">
                  <a:extLst>
                    <a:ext uri="{A12FA001-AC4F-418D-AE19-62706E023703}">
                      <ahyp:hlinkClr xmlns:ahyp="http://schemas.microsoft.com/office/drawing/2018/hyperlinkcolor" val="tx"/>
                    </a:ext>
                  </a:extLst>
                </a:hlinkClick>
              </a:rPr>
              <a:t>https://innoboost.eu</a:t>
            </a:r>
            <a:endParaRPr lang="en-US"/>
          </a:p>
          <a:p>
            <a:endParaRPr lang="en-US" sz="2400">
              <a:solidFill>
                <a:schemeClr val="bg1"/>
              </a:solidFill>
            </a:endParaRPr>
          </a:p>
        </p:txBody>
      </p:sp>
    </p:spTree>
    <p:extLst>
      <p:ext uri="{BB962C8B-B14F-4D97-AF65-F5344CB8AC3E}">
        <p14:creationId xmlns:p14="http://schemas.microsoft.com/office/powerpoint/2010/main" val="4291396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erson in a black sweatshirt&#10;&#10;AI-generated content may be incorrect.">
            <a:extLst>
              <a:ext uri="{FF2B5EF4-FFF2-40B4-BE49-F238E27FC236}">
                <a16:creationId xmlns:a16="http://schemas.microsoft.com/office/drawing/2014/main" id="{859D532D-216C-0628-45E8-46765D603E16}"/>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956" b="956"/>
          <a:stretch>
            <a:fillRect/>
          </a:stretch>
        </p:blipFill>
        <p:spPr>
          <a:xfrm>
            <a:off x="6096000" y="0"/>
            <a:ext cx="6096000" cy="6858000"/>
          </a:xfrm>
        </p:spPr>
      </p:pic>
      <p:sp>
        <p:nvSpPr>
          <p:cNvPr id="6" name="Content Placeholder 5">
            <a:extLst>
              <a:ext uri="{FF2B5EF4-FFF2-40B4-BE49-F238E27FC236}">
                <a16:creationId xmlns:a16="http://schemas.microsoft.com/office/drawing/2014/main" id="{5698C999-4DA4-2B12-F40D-A45E17DBDF31}"/>
              </a:ext>
            </a:extLst>
          </p:cNvPr>
          <p:cNvSpPr>
            <a:spLocks noGrp="1"/>
          </p:cNvSpPr>
          <p:nvPr>
            <p:ph idx="13"/>
          </p:nvPr>
        </p:nvSpPr>
        <p:spPr>
          <a:xfrm>
            <a:off x="425732" y="2764995"/>
            <a:ext cx="4674603" cy="3646155"/>
          </a:xfrm>
        </p:spPr>
        <p:txBody>
          <a:bodyPr>
            <a:normAutofit fontScale="70000" lnSpcReduction="20000"/>
          </a:bodyPr>
          <a:lstStyle/>
          <a:p>
            <a:r>
              <a:rPr lang="en-US" dirty="0"/>
              <a:t>Started research career in Flexi-Itea2 (2007-2009) project to develop innovation competence of European software intensive industry (Nokia Siemens Networks, F-Secure, Reaktor, Elektrobit, ABB, Knowit etc.)</a:t>
            </a:r>
          </a:p>
          <a:p>
            <a:r>
              <a:rPr lang="en-US" dirty="0"/>
              <a:t>Held various positions in industry (CEO, CIO) until returning to Academia and completing D.Sc. (in Knowledge Management)</a:t>
            </a:r>
          </a:p>
          <a:p>
            <a:r>
              <a:rPr lang="en-US" dirty="0"/>
              <a:t>Transitioned from Tampere University and University of Jyväskylä to HAMK, and since 2019 have been working as Director of HAMK Design Factory</a:t>
            </a:r>
          </a:p>
          <a:p>
            <a:r>
              <a:rPr lang="en-US" dirty="0"/>
              <a:t>ORCID: </a:t>
            </a:r>
            <a:r>
              <a:rPr lang="en-US" dirty="0">
                <a:hlinkClick r:id="rId4">
                  <a:extLst>
                    <a:ext uri="{A12FA001-AC4F-418D-AE19-62706E023703}">
                      <ahyp:hlinkClr xmlns:ahyp="http://schemas.microsoft.com/office/drawing/2018/hyperlinkcolor" val="tx"/>
                    </a:ext>
                  </a:extLst>
                </a:hlinkClick>
              </a:rPr>
              <a:t>0000-0002-7337-1211</a:t>
            </a:r>
            <a:endParaRPr lang="en-US" dirty="0"/>
          </a:p>
          <a:p>
            <a:pPr marL="0" indent="0">
              <a:buNone/>
            </a:pPr>
            <a:endParaRPr lang="en-US" dirty="0"/>
          </a:p>
          <a:p>
            <a:endParaRPr lang="en-US" dirty="0"/>
          </a:p>
          <a:p>
            <a:endParaRPr lang="en-US" dirty="0"/>
          </a:p>
        </p:txBody>
      </p:sp>
      <p:sp>
        <p:nvSpPr>
          <p:cNvPr id="9" name="Title 4">
            <a:extLst>
              <a:ext uri="{FF2B5EF4-FFF2-40B4-BE49-F238E27FC236}">
                <a16:creationId xmlns:a16="http://schemas.microsoft.com/office/drawing/2014/main" id="{A6F00080-CD23-B0A5-6950-70B2B64EC2F4}"/>
              </a:ext>
            </a:extLst>
          </p:cNvPr>
          <p:cNvSpPr txBox="1">
            <a:spLocks/>
          </p:cNvSpPr>
          <p:nvPr/>
        </p:nvSpPr>
        <p:spPr>
          <a:xfrm>
            <a:off x="693956" y="591061"/>
            <a:ext cx="4674603" cy="19851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spcAft>
                <a:spcPts val="1200"/>
              </a:spcAft>
              <a:buNone/>
              <a:defRPr sz="4200" b="0" kern="1200">
                <a:solidFill>
                  <a:schemeClr val="bg1"/>
                </a:solidFill>
                <a:latin typeface="+mj-lt"/>
                <a:ea typeface="+mj-ea"/>
                <a:cs typeface="+mj-cs"/>
              </a:defRPr>
            </a:lvl1pPr>
          </a:lstStyle>
          <a:p>
            <a:r>
              <a:rPr lang="en-US"/>
              <a:t>Personal background</a:t>
            </a:r>
            <a:endParaRPr lang="en-US" dirty="0"/>
          </a:p>
        </p:txBody>
      </p:sp>
    </p:spTree>
    <p:extLst>
      <p:ext uri="{BB962C8B-B14F-4D97-AF65-F5344CB8AC3E}">
        <p14:creationId xmlns:p14="http://schemas.microsoft.com/office/powerpoint/2010/main" val="387593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AAFD1E8-25CD-F0D4-BBD1-0B4AB5B7DCD7}"/>
              </a:ext>
            </a:extLst>
          </p:cNvPr>
          <p:cNvSpPr>
            <a:spLocks noGrp="1"/>
          </p:cNvSpPr>
          <p:nvPr>
            <p:ph type="title"/>
          </p:nvPr>
        </p:nvSpPr>
        <p:spPr>
          <a:xfrm>
            <a:off x="6981937" y="676405"/>
            <a:ext cx="4674603" cy="1985141"/>
          </a:xfrm>
        </p:spPr>
        <p:txBody>
          <a:bodyPr anchor="b">
            <a:normAutofit/>
          </a:bodyPr>
          <a:lstStyle/>
          <a:p>
            <a:r>
              <a:rPr lang="en-US" dirty="0"/>
              <a:t>Outline</a:t>
            </a:r>
          </a:p>
        </p:txBody>
      </p:sp>
      <p:sp>
        <p:nvSpPr>
          <p:cNvPr id="6" name="Content Placeholder 5">
            <a:extLst>
              <a:ext uri="{FF2B5EF4-FFF2-40B4-BE49-F238E27FC236}">
                <a16:creationId xmlns:a16="http://schemas.microsoft.com/office/drawing/2014/main" id="{268DE05C-B50A-4E31-F770-AF4003E64CAD}"/>
              </a:ext>
            </a:extLst>
          </p:cNvPr>
          <p:cNvSpPr>
            <a:spLocks noGrp="1"/>
          </p:cNvSpPr>
          <p:nvPr>
            <p:ph idx="13"/>
          </p:nvPr>
        </p:nvSpPr>
        <p:spPr>
          <a:xfrm>
            <a:off x="6981937" y="2899107"/>
            <a:ext cx="4674603" cy="3646155"/>
          </a:xfrm>
        </p:spPr>
        <p:txBody>
          <a:bodyPr>
            <a:normAutofit/>
          </a:bodyPr>
          <a:lstStyle/>
          <a:p>
            <a:r>
              <a:rPr lang="en-US" dirty="0"/>
              <a:t>From idea to innovation</a:t>
            </a:r>
          </a:p>
          <a:p>
            <a:r>
              <a:rPr lang="en-US" dirty="0"/>
              <a:t>From closed to open</a:t>
            </a:r>
          </a:p>
          <a:p>
            <a:r>
              <a:rPr lang="en-US" dirty="0"/>
              <a:t>Innovation competence</a:t>
            </a:r>
          </a:p>
          <a:p>
            <a:r>
              <a:rPr lang="en-US" dirty="0"/>
              <a:t>Research results and findings of developing students’ innovation competence in RUN-EU</a:t>
            </a:r>
          </a:p>
          <a:p>
            <a:r>
              <a:rPr lang="en-US" dirty="0"/>
              <a:t>Future research &amp; development</a:t>
            </a:r>
          </a:p>
          <a:p>
            <a:pPr marL="0" indent="0">
              <a:buNone/>
            </a:pPr>
            <a:endParaRPr lang="en-US" dirty="0"/>
          </a:p>
          <a:p>
            <a:endParaRPr lang="en-US" dirty="0"/>
          </a:p>
          <a:p>
            <a:endParaRPr lang="en-US" dirty="0"/>
          </a:p>
        </p:txBody>
      </p:sp>
      <p:pic>
        <p:nvPicPr>
          <p:cNvPr id="8" name="Picture 7" descr="Lightbulb idea concept">
            <a:extLst>
              <a:ext uri="{FF2B5EF4-FFF2-40B4-BE49-F238E27FC236}">
                <a16:creationId xmlns:a16="http://schemas.microsoft.com/office/drawing/2014/main" id="{C8B7923A-B11E-7088-4A98-4E481BE03AD4}"/>
              </a:ext>
            </a:extLst>
          </p:cNvPr>
          <p:cNvPicPr>
            <a:picLocks noChangeAspect="1"/>
          </p:cNvPicPr>
          <p:nvPr/>
        </p:nvPicPr>
        <p:blipFill>
          <a:blip r:embed="rId2"/>
          <a:srcRect r="40666" b="-1"/>
          <a:stretch>
            <a:fillRect/>
          </a:stretch>
        </p:blipFill>
        <p:spPr>
          <a:xfrm>
            <a:off x="20" y="10"/>
            <a:ext cx="6095980" cy="6857989"/>
          </a:xfrm>
          <a:prstGeom prst="rect">
            <a:avLst/>
          </a:prstGeom>
          <a:noFill/>
        </p:spPr>
      </p:pic>
    </p:spTree>
    <p:extLst>
      <p:ext uri="{BB962C8B-B14F-4D97-AF65-F5344CB8AC3E}">
        <p14:creationId xmlns:p14="http://schemas.microsoft.com/office/powerpoint/2010/main" val="305897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540C13E-898E-44B9-B500-F5C026DED017}"/>
              </a:ext>
            </a:extLst>
          </p:cNvPr>
          <p:cNvSpPr>
            <a:spLocks noGrp="1"/>
          </p:cNvSpPr>
          <p:nvPr>
            <p:ph sz="half" idx="2"/>
          </p:nvPr>
        </p:nvSpPr>
        <p:spPr>
          <a:xfrm>
            <a:off x="7433369" y="2329358"/>
            <a:ext cx="3990535" cy="4177140"/>
          </a:xfrm>
        </p:spPr>
        <p:txBody>
          <a:bodyPr/>
          <a:lstStyle/>
          <a:p>
            <a:pPr marL="0" indent="0" algn="ctr">
              <a:buNone/>
            </a:pPr>
            <a:r>
              <a:rPr lang="en-US" b="1" dirty="0"/>
              <a:t>innovation</a:t>
            </a:r>
          </a:p>
          <a:p>
            <a:pPr marL="0" indent="0">
              <a:buNone/>
            </a:pPr>
            <a:r>
              <a:rPr lang="en-US" dirty="0"/>
              <a:t>new or changed entity (product, service, process, model, method, etc.) </a:t>
            </a:r>
            <a:r>
              <a:rPr lang="en-US" u="sng" dirty="0"/>
              <a:t>realizing or redistributing value</a:t>
            </a:r>
            <a:r>
              <a:rPr lang="en-US" dirty="0"/>
              <a:t> (SFS-EN ISO 5600:2025)</a:t>
            </a:r>
          </a:p>
          <a:p>
            <a:pPr marL="0" indent="0">
              <a:buNone/>
            </a:pPr>
            <a:endParaRPr lang="en-US" dirty="0"/>
          </a:p>
          <a:p>
            <a:pPr marL="0" indent="0">
              <a:buNone/>
            </a:pPr>
            <a:endParaRPr lang="en-US" dirty="0"/>
          </a:p>
          <a:p>
            <a:pPr marL="0" indent="0">
              <a:buNone/>
            </a:pPr>
            <a:r>
              <a:rPr lang="en-US" sz="1200" i="1" dirty="0"/>
              <a:t>note: novelty and value are determined by the perception of the organization or the ecosystem (European Commission DG Research and Innovation) </a:t>
            </a:r>
          </a:p>
        </p:txBody>
      </p:sp>
      <p:sp>
        <p:nvSpPr>
          <p:cNvPr id="2" name="Title 1">
            <a:extLst>
              <a:ext uri="{FF2B5EF4-FFF2-40B4-BE49-F238E27FC236}">
                <a16:creationId xmlns:a16="http://schemas.microsoft.com/office/drawing/2014/main" id="{2F54C276-5CE9-F2C4-96FB-EBD6FD01D343}"/>
              </a:ext>
            </a:extLst>
          </p:cNvPr>
          <p:cNvSpPr>
            <a:spLocks noGrp="1"/>
          </p:cNvSpPr>
          <p:nvPr>
            <p:ph type="title"/>
          </p:nvPr>
        </p:nvSpPr>
        <p:spPr>
          <a:xfrm>
            <a:off x="4781829" y="904375"/>
            <a:ext cx="5737743" cy="1083802"/>
          </a:xfrm>
        </p:spPr>
        <p:txBody>
          <a:bodyPr anchor="ctr"/>
          <a:lstStyle/>
          <a:p>
            <a:r>
              <a:rPr lang="en-US" dirty="0"/>
              <a:t>From idea to innovation</a:t>
            </a:r>
          </a:p>
        </p:txBody>
      </p:sp>
      <p:pic>
        <p:nvPicPr>
          <p:cNvPr id="7" name="Picture 6" descr="Cartoon caveman with a thought bubble&#10;&#10;AI-generated content may be incorrect.">
            <a:extLst>
              <a:ext uri="{FF2B5EF4-FFF2-40B4-BE49-F238E27FC236}">
                <a16:creationId xmlns:a16="http://schemas.microsoft.com/office/drawing/2014/main" id="{859FF623-1E62-5C05-8F15-D714BE8DF7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4" y="0"/>
            <a:ext cx="4572000" cy="6858000"/>
          </a:xfrm>
          <a:prstGeom prst="rect">
            <a:avLst/>
          </a:prstGeom>
        </p:spPr>
      </p:pic>
      <p:sp>
        <p:nvSpPr>
          <p:cNvPr id="4" name="Content Placeholder 3">
            <a:extLst>
              <a:ext uri="{FF2B5EF4-FFF2-40B4-BE49-F238E27FC236}">
                <a16:creationId xmlns:a16="http://schemas.microsoft.com/office/drawing/2014/main" id="{3BD439B4-72C4-6030-5A96-3B47E46CEBBF}"/>
              </a:ext>
            </a:extLst>
          </p:cNvPr>
          <p:cNvSpPr>
            <a:spLocks noGrp="1"/>
          </p:cNvSpPr>
          <p:nvPr>
            <p:ph sz="half" idx="1"/>
          </p:nvPr>
        </p:nvSpPr>
        <p:spPr>
          <a:xfrm>
            <a:off x="3457746" y="2260693"/>
            <a:ext cx="3634246" cy="4177140"/>
          </a:xfrm>
        </p:spPr>
        <p:txBody>
          <a:bodyPr/>
          <a:lstStyle/>
          <a:p>
            <a:pPr marL="0" indent="0" algn="ctr">
              <a:buNone/>
            </a:pPr>
            <a:r>
              <a:rPr lang="en-US" b="1" dirty="0"/>
              <a:t>idea</a:t>
            </a:r>
          </a:p>
          <a:p>
            <a:pPr marL="0" indent="0">
              <a:buNone/>
            </a:pPr>
            <a:r>
              <a:rPr lang="en-US" u="sng" dirty="0"/>
              <a:t>potentially novel and useful </a:t>
            </a:r>
            <a:r>
              <a:rPr lang="en-US" dirty="0"/>
              <a:t>thought or suggestion that emerges during the creative process (cf. Amabile, 1996) or prompting (Jussila, 2025)</a:t>
            </a:r>
          </a:p>
        </p:txBody>
      </p:sp>
      <p:sp>
        <p:nvSpPr>
          <p:cNvPr id="6" name="TextBox 5">
            <a:extLst>
              <a:ext uri="{FF2B5EF4-FFF2-40B4-BE49-F238E27FC236}">
                <a16:creationId xmlns:a16="http://schemas.microsoft.com/office/drawing/2014/main" id="{F944578E-9DB6-0951-6F82-9B2C1011C041}"/>
              </a:ext>
            </a:extLst>
          </p:cNvPr>
          <p:cNvSpPr txBox="1"/>
          <p:nvPr/>
        </p:nvSpPr>
        <p:spPr>
          <a:xfrm>
            <a:off x="3457746" y="5815125"/>
            <a:ext cx="3240352" cy="276999"/>
          </a:xfrm>
          <a:prstGeom prst="rect">
            <a:avLst/>
          </a:prstGeom>
          <a:noFill/>
        </p:spPr>
        <p:txBody>
          <a:bodyPr wrap="square" rtlCol="0">
            <a:spAutoFit/>
          </a:bodyPr>
          <a:lstStyle/>
          <a:p>
            <a:r>
              <a:rPr lang="en-US" sz="1200" dirty="0"/>
              <a:t>Amabile, T. M. (1996). </a:t>
            </a:r>
            <a:r>
              <a:rPr lang="en-US" sz="1200" i="1" dirty="0">
                <a:hlinkClick r:id="rId4"/>
              </a:rPr>
              <a:t>Creativity in Context</a:t>
            </a:r>
            <a:endParaRPr lang="en-US" sz="1200" dirty="0"/>
          </a:p>
        </p:txBody>
      </p:sp>
    </p:spTree>
    <p:extLst>
      <p:ext uri="{BB962C8B-B14F-4D97-AF65-F5344CB8AC3E}">
        <p14:creationId xmlns:p14="http://schemas.microsoft.com/office/powerpoint/2010/main" val="2470214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9DBEA-016F-2CB8-54DB-01683F8B0C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05490D0-7D4E-D66A-3612-0E3C57AF836E}"/>
              </a:ext>
            </a:extLst>
          </p:cNvPr>
          <p:cNvSpPr>
            <a:spLocks noGrp="1"/>
          </p:cNvSpPr>
          <p:nvPr>
            <p:ph type="title"/>
          </p:nvPr>
        </p:nvSpPr>
        <p:spPr>
          <a:xfrm>
            <a:off x="966000" y="843662"/>
            <a:ext cx="10260000" cy="1325563"/>
          </a:xfrm>
        </p:spPr>
        <p:txBody>
          <a:bodyPr anchor="ctr">
            <a:normAutofit/>
          </a:bodyPr>
          <a:lstStyle/>
          <a:p>
            <a:r>
              <a:rPr lang="en-US" dirty="0"/>
              <a:t>Novelty of the ideas in student projects</a:t>
            </a:r>
          </a:p>
        </p:txBody>
      </p:sp>
      <p:sp>
        <p:nvSpPr>
          <p:cNvPr id="6" name="Content Placeholder 2">
            <a:extLst>
              <a:ext uri="{FF2B5EF4-FFF2-40B4-BE49-F238E27FC236}">
                <a16:creationId xmlns:a16="http://schemas.microsoft.com/office/drawing/2014/main" id="{2AED08A1-C508-C1F0-0450-CB88F24FFEF1}"/>
              </a:ext>
            </a:extLst>
          </p:cNvPr>
          <p:cNvSpPr txBox="1">
            <a:spLocks/>
          </p:cNvSpPr>
          <p:nvPr/>
        </p:nvSpPr>
        <p:spPr>
          <a:xfrm>
            <a:off x="966000" y="2713038"/>
            <a:ext cx="5040000" cy="3768264"/>
          </a:xfrm>
          <a:prstGeom prst="rect">
            <a:avLst/>
          </a:prstGeom>
        </p:spPr>
        <p:txBody>
          <a:bodyPr vert="horz" lIns="91440" tIns="45720" rIns="91440" bIns="45720" rtlCol="0">
            <a:normAutofit/>
          </a:bodyPr>
          <a:lstStyle>
            <a:lvl1pPr marL="228600" indent="-228600" algn="l" defTabSz="914400" rtl="0" eaLnBrk="1" latinLnBrk="0" hangingPunct="1">
              <a:lnSpc>
                <a:spcPct val="125000"/>
              </a:lnSpc>
              <a:spcBef>
                <a:spcPts val="1000"/>
              </a:spcBef>
              <a:spcAft>
                <a:spcPts val="400"/>
              </a:spcAft>
              <a:buClrTx/>
              <a:buFont typeface="System Font Regular"/>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Novel to an individual student?</a:t>
            </a:r>
          </a:p>
          <a:p>
            <a:r>
              <a:rPr lang="en-US"/>
              <a:t>Novel to the student team?</a:t>
            </a:r>
          </a:p>
          <a:p>
            <a:r>
              <a:rPr lang="en-US"/>
              <a:t>Novel to the organization that the idea is targeted to?</a:t>
            </a:r>
          </a:p>
          <a:p>
            <a:r>
              <a:rPr lang="en-US"/>
              <a:t>Novel to the industry, country?</a:t>
            </a:r>
          </a:p>
          <a:p>
            <a:r>
              <a:rPr lang="en-US"/>
              <a:t>Novel to the world?</a:t>
            </a:r>
            <a:endParaRPr lang="en-US" dirty="0"/>
          </a:p>
        </p:txBody>
      </p:sp>
      <p:pic>
        <p:nvPicPr>
          <p:cNvPr id="7" name="Content Placeholder 4" descr="A group of people sitting in a box looking at laptops&#10;&#10;AI-generated content may be incorrect.">
            <a:extLst>
              <a:ext uri="{FF2B5EF4-FFF2-40B4-BE49-F238E27FC236}">
                <a16:creationId xmlns:a16="http://schemas.microsoft.com/office/drawing/2014/main" id="{BDF508B3-DC06-B04C-715F-3268B979CA76}"/>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86488" y="2713038"/>
            <a:ext cx="5038725" cy="3359150"/>
          </a:xfrm>
          <a:prstGeom prst="rect">
            <a:avLst/>
          </a:prstGeom>
        </p:spPr>
      </p:pic>
    </p:spTree>
    <p:extLst>
      <p:ext uri="{BB962C8B-B14F-4D97-AF65-F5344CB8AC3E}">
        <p14:creationId xmlns:p14="http://schemas.microsoft.com/office/powerpoint/2010/main" val="86833827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10D78-3BE4-A326-274B-443DE73FB596}"/>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927D0255-3188-14DA-D7F6-CD109528D581}"/>
              </a:ext>
            </a:extLst>
          </p:cNvPr>
          <p:cNvSpPr>
            <a:spLocks noGrp="1"/>
          </p:cNvSpPr>
          <p:nvPr>
            <p:ph type="title"/>
          </p:nvPr>
        </p:nvSpPr>
        <p:spPr>
          <a:xfrm>
            <a:off x="1053582" y="972782"/>
            <a:ext cx="10260000" cy="1015985"/>
          </a:xfrm>
        </p:spPr>
        <p:txBody>
          <a:bodyPr anchor="t">
            <a:normAutofit/>
          </a:bodyPr>
          <a:lstStyle/>
          <a:p>
            <a:pPr algn="ctr"/>
            <a:r>
              <a:rPr lang="en-US" sz="2400" dirty="0"/>
              <a:t>Level of new knowledge creation and innovation</a:t>
            </a:r>
          </a:p>
        </p:txBody>
      </p:sp>
      <p:sp>
        <p:nvSpPr>
          <p:cNvPr id="10" name="Line 4">
            <a:extLst>
              <a:ext uri="{FF2B5EF4-FFF2-40B4-BE49-F238E27FC236}">
                <a16:creationId xmlns:a16="http://schemas.microsoft.com/office/drawing/2014/main" id="{AB9B3E69-1803-7CDA-6AB8-BFBE7955BBEF}"/>
              </a:ext>
            </a:extLst>
          </p:cNvPr>
          <p:cNvSpPr>
            <a:spLocks noChangeShapeType="1"/>
          </p:cNvSpPr>
          <p:nvPr/>
        </p:nvSpPr>
        <p:spPr bwMode="auto">
          <a:xfrm flipH="1" flipV="1">
            <a:off x="3403252" y="1536700"/>
            <a:ext cx="12700" cy="427196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5">
            <a:extLst>
              <a:ext uri="{FF2B5EF4-FFF2-40B4-BE49-F238E27FC236}">
                <a16:creationId xmlns:a16="http://schemas.microsoft.com/office/drawing/2014/main" id="{5FBC6621-8906-17E7-E7C4-3D331C196EB5}"/>
              </a:ext>
            </a:extLst>
          </p:cNvPr>
          <p:cNvSpPr>
            <a:spLocks noChangeShapeType="1"/>
          </p:cNvSpPr>
          <p:nvPr/>
        </p:nvSpPr>
        <p:spPr bwMode="auto">
          <a:xfrm>
            <a:off x="3415952" y="5808663"/>
            <a:ext cx="655161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Text Box 6">
            <a:extLst>
              <a:ext uri="{FF2B5EF4-FFF2-40B4-BE49-F238E27FC236}">
                <a16:creationId xmlns:a16="http://schemas.microsoft.com/office/drawing/2014/main" id="{FAC213B7-C46E-2E87-74D2-72CE8AF7DBD0}"/>
              </a:ext>
            </a:extLst>
          </p:cNvPr>
          <p:cNvSpPr txBox="1">
            <a:spLocks noChangeArrowheads="1"/>
          </p:cNvSpPr>
          <p:nvPr/>
        </p:nvSpPr>
        <p:spPr bwMode="auto">
          <a:xfrm>
            <a:off x="3678624" y="5818111"/>
            <a:ext cx="147989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eaLnBrk="1" hangingPunct="1"/>
            <a:r>
              <a:rPr lang="en-US" sz="1800" b="1" noProof="0" dirty="0"/>
              <a:t>Incremental</a:t>
            </a:r>
          </a:p>
        </p:txBody>
      </p:sp>
      <p:sp>
        <p:nvSpPr>
          <p:cNvPr id="13" name="Text Box 7">
            <a:extLst>
              <a:ext uri="{FF2B5EF4-FFF2-40B4-BE49-F238E27FC236}">
                <a16:creationId xmlns:a16="http://schemas.microsoft.com/office/drawing/2014/main" id="{D8F3D9B0-608B-99A2-DBEC-CE58BB621537}"/>
              </a:ext>
            </a:extLst>
          </p:cNvPr>
          <p:cNvSpPr txBox="1">
            <a:spLocks noChangeArrowheads="1"/>
          </p:cNvSpPr>
          <p:nvPr/>
        </p:nvSpPr>
        <p:spPr bwMode="auto">
          <a:xfrm>
            <a:off x="7903968" y="5818072"/>
            <a:ext cx="10054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eaLnBrk="1" hangingPunct="1"/>
            <a:r>
              <a:rPr lang="en-GB" sz="1800" b="1" noProof="0"/>
              <a:t>Radical</a:t>
            </a:r>
          </a:p>
        </p:txBody>
      </p:sp>
      <p:sp>
        <p:nvSpPr>
          <p:cNvPr id="14" name="Text Box 8">
            <a:extLst>
              <a:ext uri="{FF2B5EF4-FFF2-40B4-BE49-F238E27FC236}">
                <a16:creationId xmlns:a16="http://schemas.microsoft.com/office/drawing/2014/main" id="{6A94ADFA-E040-C927-144A-01243F1553BA}"/>
              </a:ext>
            </a:extLst>
          </p:cNvPr>
          <p:cNvSpPr txBox="1">
            <a:spLocks noChangeArrowheads="1"/>
          </p:cNvSpPr>
          <p:nvPr/>
        </p:nvSpPr>
        <p:spPr bwMode="auto">
          <a:xfrm>
            <a:off x="1724197" y="4673319"/>
            <a:ext cx="168060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1800" b="1" noProof="0" dirty="0"/>
              <a:t>Component</a:t>
            </a:r>
          </a:p>
          <a:p>
            <a:pPr algn="ctr" eaLnBrk="1" hangingPunct="1"/>
            <a:r>
              <a:rPr lang="en-US" sz="1800" b="1" noProof="0" dirty="0"/>
              <a:t>level</a:t>
            </a:r>
          </a:p>
        </p:txBody>
      </p:sp>
      <p:sp>
        <p:nvSpPr>
          <p:cNvPr id="15" name="Text Box 9">
            <a:extLst>
              <a:ext uri="{FF2B5EF4-FFF2-40B4-BE49-F238E27FC236}">
                <a16:creationId xmlns:a16="http://schemas.microsoft.com/office/drawing/2014/main" id="{F0FEFABF-847D-07AF-23CD-211E75D2647E}"/>
              </a:ext>
            </a:extLst>
          </p:cNvPr>
          <p:cNvSpPr txBox="1">
            <a:spLocks noChangeArrowheads="1"/>
          </p:cNvSpPr>
          <p:nvPr/>
        </p:nvSpPr>
        <p:spPr bwMode="auto">
          <a:xfrm>
            <a:off x="1323710" y="2698452"/>
            <a:ext cx="20668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sz="1800" b="1" noProof="0"/>
              <a:t>System</a:t>
            </a:r>
          </a:p>
          <a:p>
            <a:pPr algn="ctr" eaLnBrk="1" hangingPunct="1"/>
            <a:r>
              <a:rPr lang="en-GB" sz="1800" b="1" noProof="0" dirty="0"/>
              <a:t>level</a:t>
            </a:r>
          </a:p>
        </p:txBody>
      </p:sp>
      <p:sp>
        <p:nvSpPr>
          <p:cNvPr id="16" name="Rectangle 10">
            <a:extLst>
              <a:ext uri="{FF2B5EF4-FFF2-40B4-BE49-F238E27FC236}">
                <a16:creationId xmlns:a16="http://schemas.microsoft.com/office/drawing/2014/main" id="{121D6449-DCCC-19D4-0E41-66296D0B95A4}"/>
              </a:ext>
            </a:extLst>
          </p:cNvPr>
          <p:cNvSpPr>
            <a:spLocks noChangeArrowheads="1"/>
          </p:cNvSpPr>
          <p:nvPr/>
        </p:nvSpPr>
        <p:spPr bwMode="auto">
          <a:xfrm>
            <a:off x="3415952" y="4054475"/>
            <a:ext cx="2016125" cy="1754188"/>
          </a:xfrm>
          <a:prstGeom prst="rect">
            <a:avLst/>
          </a:prstGeom>
          <a:solidFill>
            <a:schemeClr val="accent1">
              <a:lumMod val="40000"/>
              <a:lumOff val="60000"/>
            </a:schemeClr>
          </a:solidFill>
          <a:ln w="9525">
            <a:solidFill>
              <a:schemeClr val="tx1"/>
            </a:solidFill>
            <a:miter lim="800000"/>
            <a:headEnd/>
            <a:tailEnd/>
          </a:ln>
          <a:effectLst/>
        </p:spPr>
        <p:txBody>
          <a:bodyPr wrap="none" anchor="ct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1600" noProof="0" dirty="0"/>
              <a:t>Improvements</a:t>
            </a:r>
          </a:p>
          <a:p>
            <a:pPr algn="ctr" eaLnBrk="1" hangingPunct="1"/>
            <a:r>
              <a:rPr lang="en-US" sz="1600" noProof="0" dirty="0"/>
              <a:t>in components</a:t>
            </a:r>
          </a:p>
        </p:txBody>
      </p:sp>
      <p:sp>
        <p:nvSpPr>
          <p:cNvPr id="17" name="Rectangle 16">
            <a:extLst>
              <a:ext uri="{FF2B5EF4-FFF2-40B4-BE49-F238E27FC236}">
                <a16:creationId xmlns:a16="http://schemas.microsoft.com/office/drawing/2014/main" id="{8A5BDFEF-A7E9-17EC-6BDF-36C829096CF5}"/>
              </a:ext>
            </a:extLst>
          </p:cNvPr>
          <p:cNvSpPr>
            <a:spLocks noChangeArrowheads="1"/>
          </p:cNvSpPr>
          <p:nvPr/>
        </p:nvSpPr>
        <p:spPr bwMode="auto">
          <a:xfrm>
            <a:off x="5432077" y="4054475"/>
            <a:ext cx="2016125" cy="1754188"/>
          </a:xfrm>
          <a:prstGeom prst="rect">
            <a:avLst/>
          </a:prstGeom>
          <a:solidFill>
            <a:schemeClr val="accent1">
              <a:lumMod val="60000"/>
              <a:lumOff val="40000"/>
            </a:schemeClr>
          </a:solidFill>
          <a:ln w="9525">
            <a:solidFill>
              <a:schemeClr val="tx1"/>
            </a:solidFill>
            <a:miter lim="800000"/>
            <a:headEnd/>
            <a:tailEnd/>
          </a:ln>
          <a:effectLst/>
        </p:spPr>
        <p:txBody>
          <a:bodyPr wrap="none" anchor="ct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1600" noProof="0" dirty="0"/>
              <a:t>New components</a:t>
            </a:r>
          </a:p>
          <a:p>
            <a:pPr algn="ctr" eaLnBrk="1" hangingPunct="1"/>
            <a:r>
              <a:rPr lang="en-US" sz="1600" noProof="0" dirty="0"/>
              <a:t> to existing systems</a:t>
            </a:r>
          </a:p>
        </p:txBody>
      </p:sp>
      <p:sp>
        <p:nvSpPr>
          <p:cNvPr id="18" name="Rectangle 17">
            <a:extLst>
              <a:ext uri="{FF2B5EF4-FFF2-40B4-BE49-F238E27FC236}">
                <a16:creationId xmlns:a16="http://schemas.microsoft.com/office/drawing/2014/main" id="{E83F009E-F5CC-8F33-BD17-0519CD2A525F}"/>
              </a:ext>
            </a:extLst>
          </p:cNvPr>
          <p:cNvSpPr>
            <a:spLocks noChangeArrowheads="1"/>
          </p:cNvSpPr>
          <p:nvPr/>
        </p:nvSpPr>
        <p:spPr bwMode="auto">
          <a:xfrm>
            <a:off x="7448202" y="4054475"/>
            <a:ext cx="2016125" cy="1754188"/>
          </a:xfrm>
          <a:prstGeom prst="rect">
            <a:avLst/>
          </a:prstGeom>
          <a:solidFill>
            <a:schemeClr val="accent1"/>
          </a:solidFill>
          <a:ln w="9525">
            <a:solidFill>
              <a:schemeClr val="tx1"/>
            </a:solidFill>
            <a:miter lim="800000"/>
            <a:headEnd/>
            <a:tailEnd/>
          </a:ln>
          <a:effectLst/>
        </p:spPr>
        <p:txBody>
          <a:bodyPr wrap="none" anchor="ct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1600" noProof="0" dirty="0"/>
              <a:t>Advanced material</a:t>
            </a:r>
          </a:p>
          <a:p>
            <a:pPr algn="ctr" eaLnBrk="1" hangingPunct="1"/>
            <a:r>
              <a:rPr lang="en-US" sz="1600" noProof="0" dirty="0"/>
              <a:t>to improve</a:t>
            </a:r>
          </a:p>
          <a:p>
            <a:pPr algn="ctr" eaLnBrk="1" hangingPunct="1"/>
            <a:r>
              <a:rPr lang="en-US" sz="1600" noProof="0" dirty="0"/>
              <a:t>functionality of</a:t>
            </a:r>
          </a:p>
          <a:p>
            <a:pPr algn="ctr" eaLnBrk="1" hangingPunct="1"/>
            <a:r>
              <a:rPr lang="en-US" sz="1600" noProof="0" dirty="0"/>
              <a:t>components</a:t>
            </a:r>
          </a:p>
          <a:p>
            <a:pPr algn="ctr" eaLnBrk="1" hangingPunct="1"/>
            <a:r>
              <a:rPr lang="en-US" sz="1600" noProof="0" dirty="0"/>
              <a:t>(e.g., biomaterial)</a:t>
            </a:r>
          </a:p>
        </p:txBody>
      </p:sp>
      <p:sp>
        <p:nvSpPr>
          <p:cNvPr id="19" name="Rectangle 18">
            <a:extLst>
              <a:ext uri="{FF2B5EF4-FFF2-40B4-BE49-F238E27FC236}">
                <a16:creationId xmlns:a16="http://schemas.microsoft.com/office/drawing/2014/main" id="{77E4BABE-77F7-C1C8-B682-72EB8A8C7C69}"/>
              </a:ext>
            </a:extLst>
          </p:cNvPr>
          <p:cNvSpPr>
            <a:spLocks noChangeArrowheads="1"/>
          </p:cNvSpPr>
          <p:nvPr/>
        </p:nvSpPr>
        <p:spPr bwMode="auto">
          <a:xfrm>
            <a:off x="3415952" y="1952625"/>
            <a:ext cx="2016125" cy="2087563"/>
          </a:xfrm>
          <a:prstGeom prst="rect">
            <a:avLst/>
          </a:prstGeom>
          <a:solidFill>
            <a:schemeClr val="accent2">
              <a:lumMod val="10000"/>
              <a:lumOff val="90000"/>
            </a:schemeClr>
          </a:solidFill>
          <a:ln w="9525">
            <a:solidFill>
              <a:schemeClr val="tx1"/>
            </a:solidFill>
            <a:miter lim="800000"/>
            <a:headEnd/>
            <a:tailEnd/>
          </a:ln>
          <a:effectLst/>
        </p:spPr>
        <p:txBody>
          <a:bodyPr wrap="none" anchor="ct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1600" noProof="0" dirty="0"/>
              <a:t>New product</a:t>
            </a:r>
          </a:p>
          <a:p>
            <a:pPr algn="ctr" eaLnBrk="1" hangingPunct="1"/>
            <a:r>
              <a:rPr lang="en-US" sz="1600" noProof="0" dirty="0"/>
              <a:t>versions</a:t>
            </a:r>
          </a:p>
          <a:p>
            <a:pPr algn="ctr" eaLnBrk="1" hangingPunct="1"/>
            <a:r>
              <a:rPr lang="en-US" sz="1600" noProof="0" dirty="0"/>
              <a:t>(e.g., iPhone 17)</a:t>
            </a:r>
          </a:p>
        </p:txBody>
      </p:sp>
      <p:sp>
        <p:nvSpPr>
          <p:cNvPr id="20" name="Rectangle 19">
            <a:extLst>
              <a:ext uri="{FF2B5EF4-FFF2-40B4-BE49-F238E27FC236}">
                <a16:creationId xmlns:a16="http://schemas.microsoft.com/office/drawing/2014/main" id="{277C878A-AAE8-2512-4CC5-19E709533E80}"/>
              </a:ext>
            </a:extLst>
          </p:cNvPr>
          <p:cNvSpPr>
            <a:spLocks noChangeArrowheads="1"/>
          </p:cNvSpPr>
          <p:nvPr/>
        </p:nvSpPr>
        <p:spPr bwMode="auto">
          <a:xfrm>
            <a:off x="5432077" y="1952625"/>
            <a:ext cx="2016125" cy="2087563"/>
          </a:xfrm>
          <a:prstGeom prst="rect">
            <a:avLst/>
          </a:prstGeom>
          <a:solidFill>
            <a:schemeClr val="accent2">
              <a:lumMod val="50000"/>
              <a:lumOff val="50000"/>
            </a:schemeClr>
          </a:solidFill>
          <a:ln w="9525">
            <a:solidFill>
              <a:schemeClr val="tx1"/>
            </a:solidFill>
            <a:miter lim="800000"/>
            <a:headEnd/>
            <a:tailEnd/>
          </a:ln>
          <a:effectLst/>
        </p:spPr>
        <p:txBody>
          <a:bodyPr wrap="none" anchor="ct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1600" noProof="0" dirty="0"/>
              <a:t>Entirely new</a:t>
            </a:r>
          </a:p>
          <a:p>
            <a:pPr algn="ctr" eaLnBrk="1" hangingPunct="1"/>
            <a:r>
              <a:rPr lang="en-US" sz="1600" noProof="0" dirty="0"/>
              <a:t>product generations</a:t>
            </a:r>
          </a:p>
          <a:p>
            <a:pPr algn="ctr" eaLnBrk="1" hangingPunct="1"/>
            <a:r>
              <a:rPr lang="en-US" sz="1600" noProof="0" dirty="0"/>
              <a:t>(e.g., tablets)</a:t>
            </a:r>
          </a:p>
        </p:txBody>
      </p:sp>
      <p:sp>
        <p:nvSpPr>
          <p:cNvPr id="21" name="Rectangle 20">
            <a:extLst>
              <a:ext uri="{FF2B5EF4-FFF2-40B4-BE49-F238E27FC236}">
                <a16:creationId xmlns:a16="http://schemas.microsoft.com/office/drawing/2014/main" id="{82375042-46CF-254A-C0EA-C66F53350665}"/>
              </a:ext>
            </a:extLst>
          </p:cNvPr>
          <p:cNvSpPr>
            <a:spLocks noChangeArrowheads="1"/>
          </p:cNvSpPr>
          <p:nvPr/>
        </p:nvSpPr>
        <p:spPr bwMode="auto">
          <a:xfrm>
            <a:off x="7448202" y="1952625"/>
            <a:ext cx="2016125" cy="2087563"/>
          </a:xfrm>
          <a:prstGeom prst="rect">
            <a:avLst/>
          </a:prstGeom>
          <a:solidFill>
            <a:srgbClr val="0070C0"/>
          </a:solidFill>
          <a:ln w="9525">
            <a:solidFill>
              <a:schemeClr val="tx1"/>
            </a:solidFill>
            <a:miter lim="800000"/>
            <a:headEnd/>
            <a:tailEnd/>
          </a:ln>
          <a:effectLst/>
        </p:spPr>
        <p:txBody>
          <a:bodyPr wrap="none" anchor="ct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1600" noProof="0" dirty="0"/>
              <a:t>Completely new</a:t>
            </a:r>
          </a:p>
          <a:p>
            <a:pPr algn="ctr" eaLnBrk="1" hangingPunct="1"/>
            <a:r>
              <a:rPr lang="en-US" sz="1600" dirty="0"/>
              <a:t>technologies</a:t>
            </a:r>
            <a:endParaRPr lang="en-US" sz="1600" noProof="0" dirty="0"/>
          </a:p>
          <a:p>
            <a:pPr algn="ctr" eaLnBrk="1" hangingPunct="1"/>
            <a:r>
              <a:rPr lang="en-US" sz="1600" noProof="0" dirty="0"/>
              <a:t>(e.g.,</a:t>
            </a:r>
            <a:endParaRPr lang="en-US" sz="1600" dirty="0"/>
          </a:p>
          <a:p>
            <a:pPr algn="ctr" eaLnBrk="1" hangingPunct="1"/>
            <a:r>
              <a:rPr lang="en-US" sz="1600" dirty="0"/>
              <a:t>Internet</a:t>
            </a:r>
            <a:r>
              <a:rPr lang="en-US" sz="1600" noProof="0" dirty="0"/>
              <a:t>)</a:t>
            </a:r>
          </a:p>
        </p:txBody>
      </p:sp>
      <p:sp>
        <p:nvSpPr>
          <p:cNvPr id="22" name="Text Box 29">
            <a:extLst>
              <a:ext uri="{FF2B5EF4-FFF2-40B4-BE49-F238E27FC236}">
                <a16:creationId xmlns:a16="http://schemas.microsoft.com/office/drawing/2014/main" id="{0308E214-D6C5-67AF-ED6C-9CEE509381F0}"/>
              </a:ext>
            </a:extLst>
          </p:cNvPr>
          <p:cNvSpPr txBox="1">
            <a:spLocks noChangeArrowheads="1"/>
          </p:cNvSpPr>
          <p:nvPr/>
        </p:nvSpPr>
        <p:spPr bwMode="auto">
          <a:xfrm>
            <a:off x="3918715" y="6243368"/>
            <a:ext cx="1050288" cy="523220"/>
          </a:xfrm>
          <a:prstGeom prst="rect">
            <a:avLst/>
          </a:prstGeom>
          <a:solidFill>
            <a:schemeClr val="bg1"/>
          </a:solidFill>
          <a:ln>
            <a:noFill/>
          </a:ln>
          <a:effectLst/>
        </p:spPr>
        <p:txBody>
          <a:bodyPr wrap="none">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1400" b="1" noProof="0"/>
              <a:t>Improving</a:t>
            </a:r>
          </a:p>
          <a:p>
            <a:pPr algn="ctr" eaLnBrk="1" hangingPunct="1"/>
            <a:r>
              <a:rPr lang="en-US" sz="1400" b="1" noProof="0" dirty="0"/>
              <a:t>existing</a:t>
            </a:r>
          </a:p>
        </p:txBody>
      </p:sp>
      <p:sp>
        <p:nvSpPr>
          <p:cNvPr id="23" name="Text Box 30">
            <a:extLst>
              <a:ext uri="{FF2B5EF4-FFF2-40B4-BE49-F238E27FC236}">
                <a16:creationId xmlns:a16="http://schemas.microsoft.com/office/drawing/2014/main" id="{C7B9EF31-8C22-1A76-378C-44A5F32A2F9B}"/>
              </a:ext>
            </a:extLst>
          </p:cNvPr>
          <p:cNvSpPr txBox="1">
            <a:spLocks noChangeArrowheads="1"/>
          </p:cNvSpPr>
          <p:nvPr/>
        </p:nvSpPr>
        <p:spPr bwMode="auto">
          <a:xfrm>
            <a:off x="5581302" y="6257656"/>
            <a:ext cx="18669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1400" b="1" noProof="0"/>
              <a:t>Create new things for the company</a:t>
            </a:r>
          </a:p>
        </p:txBody>
      </p:sp>
      <p:sp>
        <p:nvSpPr>
          <p:cNvPr id="24" name="Text Box 30">
            <a:extLst>
              <a:ext uri="{FF2B5EF4-FFF2-40B4-BE49-F238E27FC236}">
                <a16:creationId xmlns:a16="http://schemas.microsoft.com/office/drawing/2014/main" id="{90C2694C-89C1-04D7-19BC-86A27B8F917E}"/>
              </a:ext>
            </a:extLst>
          </p:cNvPr>
          <p:cNvSpPr txBox="1">
            <a:spLocks noChangeArrowheads="1"/>
          </p:cNvSpPr>
          <p:nvPr/>
        </p:nvSpPr>
        <p:spPr bwMode="auto">
          <a:xfrm>
            <a:off x="7586314" y="6256068"/>
            <a:ext cx="18669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sz="1400" b="1" noProof="0"/>
              <a:t>Create new things for the world</a:t>
            </a:r>
          </a:p>
        </p:txBody>
      </p:sp>
      <p:sp>
        <p:nvSpPr>
          <p:cNvPr id="25" name="Tekstiruutu 5">
            <a:extLst>
              <a:ext uri="{FF2B5EF4-FFF2-40B4-BE49-F238E27FC236}">
                <a16:creationId xmlns:a16="http://schemas.microsoft.com/office/drawing/2014/main" id="{D9EF99ED-C528-0145-E9C8-5031E2356A59}"/>
              </a:ext>
            </a:extLst>
          </p:cNvPr>
          <p:cNvSpPr txBox="1">
            <a:spLocks noChangeArrowheads="1"/>
          </p:cNvSpPr>
          <p:nvPr/>
        </p:nvSpPr>
        <p:spPr bwMode="auto">
          <a:xfrm>
            <a:off x="280758" y="6189145"/>
            <a:ext cx="349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r>
              <a:rPr lang="fi-FI" altLang="en-US" sz="1400" dirty="0"/>
              <a:t>Source: Tidd et al. (2005) </a:t>
            </a:r>
          </a:p>
          <a:p>
            <a:r>
              <a:rPr lang="en-US" sz="1400" dirty="0">
                <a:hlinkClick r:id="rId3"/>
              </a:rPr>
              <a:t>Managing Innovation</a:t>
            </a:r>
            <a:endParaRPr lang="en-US" sz="1400" dirty="0"/>
          </a:p>
        </p:txBody>
      </p:sp>
    </p:spTree>
    <p:extLst>
      <p:ext uri="{BB962C8B-B14F-4D97-AF65-F5344CB8AC3E}">
        <p14:creationId xmlns:p14="http://schemas.microsoft.com/office/powerpoint/2010/main" val="124846648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5C51B1-8A5E-77CF-E375-700F57568D6B}"/>
            </a:ext>
          </a:extLst>
        </p:cNvPr>
        <p:cNvGrpSpPr/>
        <p:nvPr/>
      </p:nvGrpSpPr>
      <p:grpSpPr>
        <a:xfrm>
          <a:off x="0" y="0"/>
          <a:ext cx="0" cy="0"/>
          <a:chOff x="0" y="0"/>
          <a:chExt cx="0" cy="0"/>
        </a:xfrm>
      </p:grpSpPr>
      <p:cxnSp>
        <p:nvCxnSpPr>
          <p:cNvPr id="3" name="Straight Connector 3">
            <a:extLst>
              <a:ext uri="{FF2B5EF4-FFF2-40B4-BE49-F238E27FC236}">
                <a16:creationId xmlns:a16="http://schemas.microsoft.com/office/drawing/2014/main" id="{105E9F0B-152E-9AFB-FAD2-16D3DBBF19F5}"/>
              </a:ext>
            </a:extLst>
          </p:cNvPr>
          <p:cNvCxnSpPr>
            <a:cxnSpLocks/>
          </p:cNvCxnSpPr>
          <p:nvPr/>
        </p:nvCxnSpPr>
        <p:spPr>
          <a:xfrm>
            <a:off x="3392786" y="2670790"/>
            <a:ext cx="1651650" cy="875160"/>
          </a:xfrm>
          <a:prstGeom prst="line">
            <a:avLst/>
          </a:prstGeom>
          <a:ln/>
        </p:spPr>
        <p:style>
          <a:lnRef idx="3">
            <a:schemeClr val="dk1"/>
          </a:lnRef>
          <a:fillRef idx="0">
            <a:schemeClr val="dk1"/>
          </a:fillRef>
          <a:effectRef idx="2">
            <a:schemeClr val="dk1"/>
          </a:effectRef>
          <a:fontRef idx="minor">
            <a:schemeClr val="tx1"/>
          </a:fontRef>
        </p:style>
      </p:cxnSp>
      <p:cxnSp>
        <p:nvCxnSpPr>
          <p:cNvPr id="4" name="Straight Connector 4">
            <a:extLst>
              <a:ext uri="{FF2B5EF4-FFF2-40B4-BE49-F238E27FC236}">
                <a16:creationId xmlns:a16="http://schemas.microsoft.com/office/drawing/2014/main" id="{B51A9209-4AAB-48BB-74C8-401AF3627619}"/>
              </a:ext>
            </a:extLst>
          </p:cNvPr>
          <p:cNvCxnSpPr>
            <a:cxnSpLocks/>
          </p:cNvCxnSpPr>
          <p:nvPr/>
        </p:nvCxnSpPr>
        <p:spPr>
          <a:xfrm>
            <a:off x="5044436" y="3545950"/>
            <a:ext cx="1744808" cy="0"/>
          </a:xfrm>
          <a:prstGeom prst="line">
            <a:avLst/>
          </a:prstGeom>
          <a:ln/>
        </p:spPr>
        <p:style>
          <a:lnRef idx="3">
            <a:schemeClr val="dk1"/>
          </a:lnRef>
          <a:fillRef idx="0">
            <a:schemeClr val="dk1"/>
          </a:fillRef>
          <a:effectRef idx="2">
            <a:schemeClr val="dk1"/>
          </a:effectRef>
          <a:fontRef idx="minor">
            <a:schemeClr val="tx1"/>
          </a:fontRef>
        </p:style>
      </p:cxnSp>
      <p:cxnSp>
        <p:nvCxnSpPr>
          <p:cNvPr id="5" name="Straight Connector 5">
            <a:extLst>
              <a:ext uri="{FF2B5EF4-FFF2-40B4-BE49-F238E27FC236}">
                <a16:creationId xmlns:a16="http://schemas.microsoft.com/office/drawing/2014/main" id="{5A506080-B9C3-553D-202F-8D8B800D7599}"/>
              </a:ext>
            </a:extLst>
          </p:cNvPr>
          <p:cNvCxnSpPr>
            <a:cxnSpLocks/>
          </p:cNvCxnSpPr>
          <p:nvPr/>
        </p:nvCxnSpPr>
        <p:spPr>
          <a:xfrm flipV="1">
            <a:off x="3502077" y="4777850"/>
            <a:ext cx="1542359" cy="857079"/>
          </a:xfrm>
          <a:prstGeom prst="line">
            <a:avLst/>
          </a:prstGeom>
          <a:ln/>
        </p:spPr>
        <p:style>
          <a:lnRef idx="3">
            <a:schemeClr val="dk1"/>
          </a:lnRef>
          <a:fillRef idx="0">
            <a:schemeClr val="dk1"/>
          </a:fillRef>
          <a:effectRef idx="2">
            <a:schemeClr val="dk1"/>
          </a:effectRef>
          <a:fontRef idx="minor">
            <a:schemeClr val="tx1"/>
          </a:fontRef>
        </p:style>
      </p:cxnSp>
      <p:cxnSp>
        <p:nvCxnSpPr>
          <p:cNvPr id="6" name="Straight Connector 6">
            <a:extLst>
              <a:ext uri="{FF2B5EF4-FFF2-40B4-BE49-F238E27FC236}">
                <a16:creationId xmlns:a16="http://schemas.microsoft.com/office/drawing/2014/main" id="{DF798F40-F353-5AB1-1506-A2DB72470158}"/>
              </a:ext>
            </a:extLst>
          </p:cNvPr>
          <p:cNvCxnSpPr>
            <a:cxnSpLocks/>
          </p:cNvCxnSpPr>
          <p:nvPr/>
        </p:nvCxnSpPr>
        <p:spPr>
          <a:xfrm>
            <a:off x="5044436" y="4777850"/>
            <a:ext cx="1861723" cy="0"/>
          </a:xfrm>
          <a:prstGeom prst="line">
            <a:avLst/>
          </a:prstGeom>
          <a:ln/>
        </p:spPr>
        <p:style>
          <a:lnRef idx="3">
            <a:schemeClr val="dk1"/>
          </a:lnRef>
          <a:fillRef idx="0">
            <a:schemeClr val="dk1"/>
          </a:fillRef>
          <a:effectRef idx="2">
            <a:schemeClr val="dk1"/>
          </a:effectRef>
          <a:fontRef idx="minor">
            <a:schemeClr val="tx1"/>
          </a:fontRef>
        </p:style>
      </p:cxnSp>
      <p:sp>
        <p:nvSpPr>
          <p:cNvPr id="7" name="Oval 8">
            <a:extLst>
              <a:ext uri="{FF2B5EF4-FFF2-40B4-BE49-F238E27FC236}">
                <a16:creationId xmlns:a16="http://schemas.microsoft.com/office/drawing/2014/main" id="{6600878B-09EC-64AE-46EB-F2D75CD637F1}"/>
              </a:ext>
            </a:extLst>
          </p:cNvPr>
          <p:cNvSpPr/>
          <p:nvPr/>
        </p:nvSpPr>
        <p:spPr>
          <a:xfrm>
            <a:off x="3944298" y="4517500"/>
            <a:ext cx="184150" cy="1952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8" name="Oval 9">
            <a:extLst>
              <a:ext uri="{FF2B5EF4-FFF2-40B4-BE49-F238E27FC236}">
                <a16:creationId xmlns:a16="http://schemas.microsoft.com/office/drawing/2014/main" id="{CA734445-B9B3-272E-6795-98B36FAFF940}"/>
              </a:ext>
            </a:extLst>
          </p:cNvPr>
          <p:cNvSpPr/>
          <p:nvPr/>
        </p:nvSpPr>
        <p:spPr>
          <a:xfrm>
            <a:off x="3822061" y="490643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6" name="Oval 10">
            <a:extLst>
              <a:ext uri="{FF2B5EF4-FFF2-40B4-BE49-F238E27FC236}">
                <a16:creationId xmlns:a16="http://schemas.microsoft.com/office/drawing/2014/main" id="{435B2FFD-3D25-5748-2341-085467EB1293}"/>
              </a:ext>
            </a:extLst>
          </p:cNvPr>
          <p:cNvSpPr/>
          <p:nvPr/>
        </p:nvSpPr>
        <p:spPr>
          <a:xfrm>
            <a:off x="4250686" y="3611038"/>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7" name="Oval 11">
            <a:extLst>
              <a:ext uri="{FF2B5EF4-FFF2-40B4-BE49-F238E27FC236}">
                <a16:creationId xmlns:a16="http://schemas.microsoft.com/office/drawing/2014/main" id="{ADA292CC-C84C-243A-C245-3A056A76B503}"/>
              </a:ext>
            </a:extLst>
          </p:cNvPr>
          <p:cNvSpPr/>
          <p:nvPr/>
        </p:nvSpPr>
        <p:spPr>
          <a:xfrm>
            <a:off x="3701411" y="3222100"/>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28" name="Straight Arrow Connector 12">
            <a:extLst>
              <a:ext uri="{FF2B5EF4-FFF2-40B4-BE49-F238E27FC236}">
                <a16:creationId xmlns:a16="http://schemas.microsoft.com/office/drawing/2014/main" id="{8FE0C2E2-70F7-3A10-1010-D63ABB2EC687}"/>
              </a:ext>
            </a:extLst>
          </p:cNvPr>
          <p:cNvCxnSpPr>
            <a:cxnSpLocks/>
          </p:cNvCxnSpPr>
          <p:nvPr/>
        </p:nvCxnSpPr>
        <p:spPr>
          <a:xfrm>
            <a:off x="4922992" y="3887933"/>
            <a:ext cx="403298" cy="12783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Oval 13">
            <a:extLst>
              <a:ext uri="{FF2B5EF4-FFF2-40B4-BE49-F238E27FC236}">
                <a16:creationId xmlns:a16="http://schemas.microsoft.com/office/drawing/2014/main" id="{C5478D0B-A306-F0F8-F506-A905CFE3746B}"/>
              </a:ext>
            </a:extLst>
          </p:cNvPr>
          <p:cNvSpPr/>
          <p:nvPr/>
        </p:nvSpPr>
        <p:spPr>
          <a:xfrm>
            <a:off x="4495161" y="4128563"/>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30" name="Straight Arrow Connector 14">
            <a:extLst>
              <a:ext uri="{FF2B5EF4-FFF2-40B4-BE49-F238E27FC236}">
                <a16:creationId xmlns:a16="http://schemas.microsoft.com/office/drawing/2014/main" id="{108AB2E0-E053-F586-209B-2BEEFA9CD6C6}"/>
              </a:ext>
            </a:extLst>
          </p:cNvPr>
          <p:cNvCxnSpPr/>
          <p:nvPr/>
        </p:nvCxnSpPr>
        <p:spPr>
          <a:xfrm flipV="1">
            <a:off x="4188773" y="4323825"/>
            <a:ext cx="244475" cy="1936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Oval 15">
            <a:extLst>
              <a:ext uri="{FF2B5EF4-FFF2-40B4-BE49-F238E27FC236}">
                <a16:creationId xmlns:a16="http://schemas.microsoft.com/office/drawing/2014/main" id="{171C10B9-30E2-D591-9BC5-367E657AF50A}"/>
              </a:ext>
            </a:extLst>
          </p:cNvPr>
          <p:cNvSpPr/>
          <p:nvPr/>
        </p:nvSpPr>
        <p:spPr>
          <a:xfrm>
            <a:off x="5411148" y="3999975"/>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32" name="Straight Arrow Connector 16">
            <a:extLst>
              <a:ext uri="{FF2B5EF4-FFF2-40B4-BE49-F238E27FC236}">
                <a16:creationId xmlns:a16="http://schemas.microsoft.com/office/drawing/2014/main" id="{CCE15520-2210-34AE-052B-C8B1262C540D}"/>
              </a:ext>
            </a:extLst>
          </p:cNvPr>
          <p:cNvCxnSpPr/>
          <p:nvPr/>
        </p:nvCxnSpPr>
        <p:spPr>
          <a:xfrm flipV="1">
            <a:off x="4739636" y="4128563"/>
            <a:ext cx="611187" cy="650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Oval 17">
            <a:extLst>
              <a:ext uri="{FF2B5EF4-FFF2-40B4-BE49-F238E27FC236}">
                <a16:creationId xmlns:a16="http://schemas.microsoft.com/office/drawing/2014/main" id="{49E0173C-1392-F7A9-96C2-1FBC92DBD3B0}"/>
              </a:ext>
            </a:extLst>
          </p:cNvPr>
          <p:cNvSpPr/>
          <p:nvPr/>
        </p:nvSpPr>
        <p:spPr>
          <a:xfrm>
            <a:off x="3517261" y="4647675"/>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34" name="Oval 20">
            <a:extLst>
              <a:ext uri="{FF2B5EF4-FFF2-40B4-BE49-F238E27FC236}">
                <a16:creationId xmlns:a16="http://schemas.microsoft.com/office/drawing/2014/main" id="{0BF65516-CCCF-76BE-4987-745FEF53A67B}"/>
              </a:ext>
            </a:extLst>
          </p:cNvPr>
          <p:cNvSpPr/>
          <p:nvPr/>
        </p:nvSpPr>
        <p:spPr>
          <a:xfrm>
            <a:off x="6367215" y="4215707"/>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35" name="Straight Arrow Connector 21">
            <a:extLst>
              <a:ext uri="{FF2B5EF4-FFF2-40B4-BE49-F238E27FC236}">
                <a16:creationId xmlns:a16="http://schemas.microsoft.com/office/drawing/2014/main" id="{8D68570E-0DE0-2B85-B082-718B9EEA1BC8}"/>
              </a:ext>
            </a:extLst>
          </p:cNvPr>
          <p:cNvCxnSpPr>
            <a:cxnSpLocks/>
          </p:cNvCxnSpPr>
          <p:nvPr/>
        </p:nvCxnSpPr>
        <p:spPr>
          <a:xfrm>
            <a:off x="5789858" y="4308062"/>
            <a:ext cx="49306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Oval 31">
            <a:extLst>
              <a:ext uri="{FF2B5EF4-FFF2-40B4-BE49-F238E27FC236}">
                <a16:creationId xmlns:a16="http://schemas.microsoft.com/office/drawing/2014/main" id="{AA991D1A-4F60-40A6-4E4A-3257C87C8692}"/>
              </a:ext>
            </a:extLst>
          </p:cNvPr>
          <p:cNvSpPr/>
          <p:nvPr/>
        </p:nvSpPr>
        <p:spPr>
          <a:xfrm>
            <a:off x="3385795" y="3558350"/>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37" name="Oval 32">
            <a:extLst>
              <a:ext uri="{FF2B5EF4-FFF2-40B4-BE49-F238E27FC236}">
                <a16:creationId xmlns:a16="http://schemas.microsoft.com/office/drawing/2014/main" id="{EE143663-30DE-E9C4-0387-AA15692752D1}"/>
              </a:ext>
            </a:extLst>
          </p:cNvPr>
          <p:cNvSpPr/>
          <p:nvPr/>
        </p:nvSpPr>
        <p:spPr>
          <a:xfrm>
            <a:off x="3400019" y="3285076"/>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38" name="Oval 33">
            <a:extLst>
              <a:ext uri="{FF2B5EF4-FFF2-40B4-BE49-F238E27FC236}">
                <a16:creationId xmlns:a16="http://schemas.microsoft.com/office/drawing/2014/main" id="{8BF6BAE5-065A-EABA-8852-D40C172C7613}"/>
              </a:ext>
            </a:extLst>
          </p:cNvPr>
          <p:cNvSpPr/>
          <p:nvPr/>
        </p:nvSpPr>
        <p:spPr>
          <a:xfrm>
            <a:off x="3403781" y="3877020"/>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39" name="Oval 34">
            <a:extLst>
              <a:ext uri="{FF2B5EF4-FFF2-40B4-BE49-F238E27FC236}">
                <a16:creationId xmlns:a16="http://schemas.microsoft.com/office/drawing/2014/main" id="{CF1FEDD0-8C61-8BB4-544F-43619F54466C}"/>
              </a:ext>
            </a:extLst>
          </p:cNvPr>
          <p:cNvSpPr/>
          <p:nvPr/>
        </p:nvSpPr>
        <p:spPr>
          <a:xfrm>
            <a:off x="3719657" y="4350937"/>
            <a:ext cx="182563" cy="1952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dirty="0">
              <a:solidFill>
                <a:schemeClr val="tx1"/>
              </a:solidFill>
            </a:endParaRPr>
          </a:p>
        </p:txBody>
      </p:sp>
      <p:sp>
        <p:nvSpPr>
          <p:cNvPr id="40" name="Oval 35">
            <a:extLst>
              <a:ext uri="{FF2B5EF4-FFF2-40B4-BE49-F238E27FC236}">
                <a16:creationId xmlns:a16="http://schemas.microsoft.com/office/drawing/2014/main" id="{DA92D128-F48E-D16E-D857-D52B98265CCC}"/>
              </a:ext>
            </a:extLst>
          </p:cNvPr>
          <p:cNvSpPr/>
          <p:nvPr/>
        </p:nvSpPr>
        <p:spPr>
          <a:xfrm>
            <a:off x="3980399" y="4273320"/>
            <a:ext cx="184150" cy="1952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1" name="Oval 37">
            <a:extLst>
              <a:ext uri="{FF2B5EF4-FFF2-40B4-BE49-F238E27FC236}">
                <a16:creationId xmlns:a16="http://schemas.microsoft.com/office/drawing/2014/main" id="{CD7B8CC3-A3BA-6711-46F3-610920CBF7DD}"/>
              </a:ext>
            </a:extLst>
          </p:cNvPr>
          <p:cNvSpPr/>
          <p:nvPr/>
        </p:nvSpPr>
        <p:spPr>
          <a:xfrm>
            <a:off x="4799961" y="458258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42" name="Straight Arrow Connector 39">
            <a:extLst>
              <a:ext uri="{FF2B5EF4-FFF2-40B4-BE49-F238E27FC236}">
                <a16:creationId xmlns:a16="http://schemas.microsoft.com/office/drawing/2014/main" id="{683FDC80-A06F-1F0A-9261-2A9363997E47}"/>
              </a:ext>
            </a:extLst>
          </p:cNvPr>
          <p:cNvCxnSpPr/>
          <p:nvPr/>
        </p:nvCxnSpPr>
        <p:spPr>
          <a:xfrm flipV="1">
            <a:off x="4984111" y="4258738"/>
            <a:ext cx="366712" cy="258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Box 48">
            <a:extLst>
              <a:ext uri="{FF2B5EF4-FFF2-40B4-BE49-F238E27FC236}">
                <a16:creationId xmlns:a16="http://schemas.microsoft.com/office/drawing/2014/main" id="{0F075BF2-4DD1-F651-7CF5-C579B51DCFC8}"/>
              </a:ext>
            </a:extLst>
          </p:cNvPr>
          <p:cNvSpPr txBox="1">
            <a:spLocks noChangeArrowheads="1"/>
          </p:cNvSpPr>
          <p:nvPr/>
        </p:nvSpPr>
        <p:spPr bwMode="auto">
          <a:xfrm>
            <a:off x="2221576" y="3896872"/>
            <a:ext cx="1078757"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noProof="0" dirty="0"/>
              <a:t>Challenge</a:t>
            </a:r>
          </a:p>
        </p:txBody>
      </p:sp>
      <p:sp>
        <p:nvSpPr>
          <p:cNvPr id="44" name="Oval 49">
            <a:extLst>
              <a:ext uri="{FF2B5EF4-FFF2-40B4-BE49-F238E27FC236}">
                <a16:creationId xmlns:a16="http://schemas.microsoft.com/office/drawing/2014/main" id="{F3A2174D-7BA3-8B06-CFF2-0E2A4FF40A8F}"/>
              </a:ext>
            </a:extLst>
          </p:cNvPr>
          <p:cNvSpPr/>
          <p:nvPr/>
        </p:nvSpPr>
        <p:spPr>
          <a:xfrm>
            <a:off x="3456936" y="2906188"/>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5" name="Oval 32">
            <a:extLst>
              <a:ext uri="{FF2B5EF4-FFF2-40B4-BE49-F238E27FC236}">
                <a16:creationId xmlns:a16="http://schemas.microsoft.com/office/drawing/2014/main" id="{B0896561-1C9E-E2C5-C1DA-D830B0F1D643}"/>
              </a:ext>
            </a:extLst>
          </p:cNvPr>
          <p:cNvSpPr/>
          <p:nvPr/>
        </p:nvSpPr>
        <p:spPr>
          <a:xfrm>
            <a:off x="3649237" y="3641871"/>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6" name="Oval 32">
            <a:extLst>
              <a:ext uri="{FF2B5EF4-FFF2-40B4-BE49-F238E27FC236}">
                <a16:creationId xmlns:a16="http://schemas.microsoft.com/office/drawing/2014/main" id="{12691DB4-2AD4-595C-7CC5-F9F100A17900}"/>
              </a:ext>
            </a:extLst>
          </p:cNvPr>
          <p:cNvSpPr/>
          <p:nvPr/>
        </p:nvSpPr>
        <p:spPr>
          <a:xfrm>
            <a:off x="4047273" y="3932329"/>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7" name="Oval 32">
            <a:extLst>
              <a:ext uri="{FF2B5EF4-FFF2-40B4-BE49-F238E27FC236}">
                <a16:creationId xmlns:a16="http://schemas.microsoft.com/office/drawing/2014/main" id="{C0812B51-50D9-7AC4-9642-EBD1FCBBB636}"/>
              </a:ext>
            </a:extLst>
          </p:cNvPr>
          <p:cNvSpPr/>
          <p:nvPr/>
        </p:nvSpPr>
        <p:spPr>
          <a:xfrm>
            <a:off x="3876943" y="3751240"/>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8" name="Oval 33">
            <a:extLst>
              <a:ext uri="{FF2B5EF4-FFF2-40B4-BE49-F238E27FC236}">
                <a16:creationId xmlns:a16="http://schemas.microsoft.com/office/drawing/2014/main" id="{A1271367-AC8B-4A44-9C18-B080406D9E15}"/>
              </a:ext>
            </a:extLst>
          </p:cNvPr>
          <p:cNvSpPr/>
          <p:nvPr/>
        </p:nvSpPr>
        <p:spPr>
          <a:xfrm>
            <a:off x="3663760" y="3997150"/>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9" name="Oval 33">
            <a:extLst>
              <a:ext uri="{FF2B5EF4-FFF2-40B4-BE49-F238E27FC236}">
                <a16:creationId xmlns:a16="http://schemas.microsoft.com/office/drawing/2014/main" id="{AB0F9F21-DC47-0DB3-36A8-6FA1155F26AD}"/>
              </a:ext>
            </a:extLst>
          </p:cNvPr>
          <p:cNvSpPr/>
          <p:nvPr/>
        </p:nvSpPr>
        <p:spPr>
          <a:xfrm>
            <a:off x="3457571" y="4232026"/>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0" name="Oval 17">
            <a:extLst>
              <a:ext uri="{FF2B5EF4-FFF2-40B4-BE49-F238E27FC236}">
                <a16:creationId xmlns:a16="http://schemas.microsoft.com/office/drawing/2014/main" id="{C9128EA8-CD18-B453-E809-0226773FBE96}"/>
              </a:ext>
            </a:extLst>
          </p:cNvPr>
          <p:cNvSpPr/>
          <p:nvPr/>
        </p:nvSpPr>
        <p:spPr>
          <a:xfrm>
            <a:off x="3346929" y="4455830"/>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1" name="Oval 17">
            <a:extLst>
              <a:ext uri="{FF2B5EF4-FFF2-40B4-BE49-F238E27FC236}">
                <a16:creationId xmlns:a16="http://schemas.microsoft.com/office/drawing/2014/main" id="{89552052-F8E2-64CD-1902-AD521FA3C528}"/>
              </a:ext>
            </a:extLst>
          </p:cNvPr>
          <p:cNvSpPr/>
          <p:nvPr/>
        </p:nvSpPr>
        <p:spPr>
          <a:xfrm>
            <a:off x="3744964" y="4649468"/>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2" name="Oval 10">
            <a:extLst>
              <a:ext uri="{FF2B5EF4-FFF2-40B4-BE49-F238E27FC236}">
                <a16:creationId xmlns:a16="http://schemas.microsoft.com/office/drawing/2014/main" id="{9385F5C3-E410-8BF6-29ED-019479140FE9}"/>
              </a:ext>
            </a:extLst>
          </p:cNvPr>
          <p:cNvSpPr/>
          <p:nvPr/>
        </p:nvSpPr>
        <p:spPr>
          <a:xfrm>
            <a:off x="4704300" y="370964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3" name="Oval 10">
            <a:extLst>
              <a:ext uri="{FF2B5EF4-FFF2-40B4-BE49-F238E27FC236}">
                <a16:creationId xmlns:a16="http://schemas.microsoft.com/office/drawing/2014/main" id="{0CEE9891-22B2-14E8-3C90-ABCAB5534A53}"/>
              </a:ext>
            </a:extLst>
          </p:cNvPr>
          <p:cNvSpPr/>
          <p:nvPr/>
        </p:nvSpPr>
        <p:spPr>
          <a:xfrm>
            <a:off x="4727608" y="4281598"/>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4" name="Oval 10">
            <a:extLst>
              <a:ext uri="{FF2B5EF4-FFF2-40B4-BE49-F238E27FC236}">
                <a16:creationId xmlns:a16="http://schemas.microsoft.com/office/drawing/2014/main" id="{2AF97F02-8F4A-A25A-8BED-8D385331840B}"/>
              </a:ext>
            </a:extLst>
          </p:cNvPr>
          <p:cNvSpPr/>
          <p:nvPr/>
        </p:nvSpPr>
        <p:spPr>
          <a:xfrm>
            <a:off x="4326783" y="4602144"/>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5" name="Oval 10">
            <a:extLst>
              <a:ext uri="{FF2B5EF4-FFF2-40B4-BE49-F238E27FC236}">
                <a16:creationId xmlns:a16="http://schemas.microsoft.com/office/drawing/2014/main" id="{F262026B-FB5E-1767-8FD0-E0AC580ED535}"/>
              </a:ext>
            </a:extLst>
          </p:cNvPr>
          <p:cNvSpPr/>
          <p:nvPr/>
        </p:nvSpPr>
        <p:spPr>
          <a:xfrm>
            <a:off x="4566241" y="391583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6" name="Oval 10">
            <a:extLst>
              <a:ext uri="{FF2B5EF4-FFF2-40B4-BE49-F238E27FC236}">
                <a16:creationId xmlns:a16="http://schemas.microsoft.com/office/drawing/2014/main" id="{C52433F6-2929-FB3F-8FD9-7644C8FFFA69}"/>
              </a:ext>
            </a:extLst>
          </p:cNvPr>
          <p:cNvSpPr/>
          <p:nvPr/>
        </p:nvSpPr>
        <p:spPr>
          <a:xfrm>
            <a:off x="4984905" y="3654852"/>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7" name="Oval 10">
            <a:extLst>
              <a:ext uri="{FF2B5EF4-FFF2-40B4-BE49-F238E27FC236}">
                <a16:creationId xmlns:a16="http://schemas.microsoft.com/office/drawing/2014/main" id="{F251AAFB-A665-B26B-A90F-148CE69A9188}"/>
              </a:ext>
            </a:extLst>
          </p:cNvPr>
          <p:cNvSpPr/>
          <p:nvPr/>
        </p:nvSpPr>
        <p:spPr>
          <a:xfrm>
            <a:off x="4543730" y="4571664"/>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8" name="Oval 10">
            <a:extLst>
              <a:ext uri="{FF2B5EF4-FFF2-40B4-BE49-F238E27FC236}">
                <a16:creationId xmlns:a16="http://schemas.microsoft.com/office/drawing/2014/main" id="{09226A50-0CE9-A0F8-425E-D2C4B5AB8B07}"/>
              </a:ext>
            </a:extLst>
          </p:cNvPr>
          <p:cNvSpPr/>
          <p:nvPr/>
        </p:nvSpPr>
        <p:spPr>
          <a:xfrm>
            <a:off x="4091906" y="4754544"/>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9" name="Oval 15">
            <a:extLst>
              <a:ext uri="{FF2B5EF4-FFF2-40B4-BE49-F238E27FC236}">
                <a16:creationId xmlns:a16="http://schemas.microsoft.com/office/drawing/2014/main" id="{D06402B2-6817-90E9-6A4F-B31F4C20EABF}"/>
              </a:ext>
            </a:extLst>
          </p:cNvPr>
          <p:cNvSpPr/>
          <p:nvPr/>
        </p:nvSpPr>
        <p:spPr>
          <a:xfrm>
            <a:off x="5563548" y="4206163"/>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0" name="Oval 10">
            <a:extLst>
              <a:ext uri="{FF2B5EF4-FFF2-40B4-BE49-F238E27FC236}">
                <a16:creationId xmlns:a16="http://schemas.microsoft.com/office/drawing/2014/main" id="{77430C8A-4842-030A-4319-2D6A5DD30910}"/>
              </a:ext>
            </a:extLst>
          </p:cNvPr>
          <p:cNvSpPr/>
          <p:nvPr/>
        </p:nvSpPr>
        <p:spPr>
          <a:xfrm>
            <a:off x="5235009" y="3734745"/>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1" name="Oval 10">
            <a:extLst>
              <a:ext uri="{FF2B5EF4-FFF2-40B4-BE49-F238E27FC236}">
                <a16:creationId xmlns:a16="http://schemas.microsoft.com/office/drawing/2014/main" id="{470CF052-ECE4-4C16-1FD7-962DC135F936}"/>
              </a:ext>
            </a:extLst>
          </p:cNvPr>
          <p:cNvSpPr/>
          <p:nvPr/>
        </p:nvSpPr>
        <p:spPr>
          <a:xfrm>
            <a:off x="4322399" y="395168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2" name="Oval 10">
            <a:extLst>
              <a:ext uri="{FF2B5EF4-FFF2-40B4-BE49-F238E27FC236}">
                <a16:creationId xmlns:a16="http://schemas.microsoft.com/office/drawing/2014/main" id="{49DDDF54-DB58-F225-27C5-DEEB8BADAA46}"/>
              </a:ext>
            </a:extLst>
          </p:cNvPr>
          <p:cNvSpPr/>
          <p:nvPr/>
        </p:nvSpPr>
        <p:spPr>
          <a:xfrm>
            <a:off x="3918990" y="3462221"/>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3" name="Oval 10">
            <a:extLst>
              <a:ext uri="{FF2B5EF4-FFF2-40B4-BE49-F238E27FC236}">
                <a16:creationId xmlns:a16="http://schemas.microsoft.com/office/drawing/2014/main" id="{4F1F5CBA-6506-A208-B7F7-AF06AF6499E3}"/>
              </a:ext>
            </a:extLst>
          </p:cNvPr>
          <p:cNvSpPr/>
          <p:nvPr/>
        </p:nvSpPr>
        <p:spPr>
          <a:xfrm>
            <a:off x="4071390" y="3216586"/>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4" name="Oval 10">
            <a:extLst>
              <a:ext uri="{FF2B5EF4-FFF2-40B4-BE49-F238E27FC236}">
                <a16:creationId xmlns:a16="http://schemas.microsoft.com/office/drawing/2014/main" id="{93227F3A-E53A-5CB0-3085-EA27AD23F70F}"/>
              </a:ext>
            </a:extLst>
          </p:cNvPr>
          <p:cNvSpPr/>
          <p:nvPr/>
        </p:nvSpPr>
        <p:spPr>
          <a:xfrm>
            <a:off x="4320610" y="3368986"/>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5" name="Oval 10">
            <a:extLst>
              <a:ext uri="{FF2B5EF4-FFF2-40B4-BE49-F238E27FC236}">
                <a16:creationId xmlns:a16="http://schemas.microsoft.com/office/drawing/2014/main" id="{882BDE93-7264-311E-EA05-260A33B86876}"/>
              </a:ext>
            </a:extLst>
          </p:cNvPr>
          <p:cNvSpPr/>
          <p:nvPr/>
        </p:nvSpPr>
        <p:spPr>
          <a:xfrm>
            <a:off x="4483768" y="3628963"/>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6" name="Oval 20">
            <a:extLst>
              <a:ext uri="{FF2B5EF4-FFF2-40B4-BE49-F238E27FC236}">
                <a16:creationId xmlns:a16="http://schemas.microsoft.com/office/drawing/2014/main" id="{E559D2F9-3CA9-FC7B-FB93-15BFBA11E6AB}"/>
              </a:ext>
            </a:extLst>
          </p:cNvPr>
          <p:cNvSpPr/>
          <p:nvPr/>
        </p:nvSpPr>
        <p:spPr>
          <a:xfrm>
            <a:off x="7234025" y="4010169"/>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7" name="Oval 15">
            <a:extLst>
              <a:ext uri="{FF2B5EF4-FFF2-40B4-BE49-F238E27FC236}">
                <a16:creationId xmlns:a16="http://schemas.microsoft.com/office/drawing/2014/main" id="{6FEF00B3-4EB9-9CC3-E775-6EA24CEF02CF}"/>
              </a:ext>
            </a:extLst>
          </p:cNvPr>
          <p:cNvSpPr/>
          <p:nvPr/>
        </p:nvSpPr>
        <p:spPr>
          <a:xfrm>
            <a:off x="6170356" y="3983746"/>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68" name="Straight Arrow Connector 21">
            <a:extLst>
              <a:ext uri="{FF2B5EF4-FFF2-40B4-BE49-F238E27FC236}">
                <a16:creationId xmlns:a16="http://schemas.microsoft.com/office/drawing/2014/main" id="{E7A6068B-19B7-8A03-2009-FF4A59348295}"/>
              </a:ext>
            </a:extLst>
          </p:cNvPr>
          <p:cNvCxnSpPr>
            <a:cxnSpLocks/>
          </p:cNvCxnSpPr>
          <p:nvPr/>
        </p:nvCxnSpPr>
        <p:spPr>
          <a:xfrm>
            <a:off x="5630602" y="4066829"/>
            <a:ext cx="49306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12">
            <a:extLst>
              <a:ext uri="{FF2B5EF4-FFF2-40B4-BE49-F238E27FC236}">
                <a16:creationId xmlns:a16="http://schemas.microsoft.com/office/drawing/2014/main" id="{44B3A9E3-487E-9E1F-3886-C074C72129C3}"/>
              </a:ext>
            </a:extLst>
          </p:cNvPr>
          <p:cNvCxnSpPr>
            <a:cxnSpLocks/>
          </p:cNvCxnSpPr>
          <p:nvPr/>
        </p:nvCxnSpPr>
        <p:spPr>
          <a:xfrm>
            <a:off x="5505752" y="3836364"/>
            <a:ext cx="38845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0" name="Oval 15">
            <a:extLst>
              <a:ext uri="{FF2B5EF4-FFF2-40B4-BE49-F238E27FC236}">
                <a16:creationId xmlns:a16="http://schemas.microsoft.com/office/drawing/2014/main" id="{E97A66B0-695C-DB9E-438B-B72075A763F6}"/>
              </a:ext>
            </a:extLst>
          </p:cNvPr>
          <p:cNvSpPr/>
          <p:nvPr/>
        </p:nvSpPr>
        <p:spPr>
          <a:xfrm>
            <a:off x="5966480" y="3751943"/>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71" name="Straight Arrow Connector 12">
            <a:extLst>
              <a:ext uri="{FF2B5EF4-FFF2-40B4-BE49-F238E27FC236}">
                <a16:creationId xmlns:a16="http://schemas.microsoft.com/office/drawing/2014/main" id="{2EFB0CD7-AED6-E9B6-A514-D3CAC5462668}"/>
              </a:ext>
            </a:extLst>
          </p:cNvPr>
          <p:cNvCxnSpPr>
            <a:cxnSpLocks/>
          </p:cNvCxnSpPr>
          <p:nvPr/>
        </p:nvCxnSpPr>
        <p:spPr>
          <a:xfrm flipV="1">
            <a:off x="6386651" y="4048526"/>
            <a:ext cx="730768" cy="1830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87EE22B8-8C62-7E55-EA9C-74969F4A5307}"/>
              </a:ext>
            </a:extLst>
          </p:cNvPr>
          <p:cNvCxnSpPr/>
          <p:nvPr/>
        </p:nvCxnSpPr>
        <p:spPr>
          <a:xfrm flipH="1">
            <a:off x="5910836" y="3707875"/>
            <a:ext cx="276146" cy="27614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EEDA4AFE-A643-C5DE-4574-EBDA1C6109EE}"/>
              </a:ext>
            </a:extLst>
          </p:cNvPr>
          <p:cNvCxnSpPr>
            <a:cxnSpLocks/>
          </p:cNvCxnSpPr>
          <p:nvPr/>
        </p:nvCxnSpPr>
        <p:spPr>
          <a:xfrm>
            <a:off x="5930234" y="3694021"/>
            <a:ext cx="276146" cy="27614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4" name="Straight Arrow Connector 12">
            <a:extLst>
              <a:ext uri="{FF2B5EF4-FFF2-40B4-BE49-F238E27FC236}">
                <a16:creationId xmlns:a16="http://schemas.microsoft.com/office/drawing/2014/main" id="{BD28C41D-476A-363A-5CFD-B8231C14947D}"/>
              </a:ext>
            </a:extLst>
          </p:cNvPr>
          <p:cNvCxnSpPr>
            <a:cxnSpLocks/>
          </p:cNvCxnSpPr>
          <p:nvPr/>
        </p:nvCxnSpPr>
        <p:spPr>
          <a:xfrm>
            <a:off x="7496103" y="4102675"/>
            <a:ext cx="702891" cy="271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 name="Lovettu nuolenkärki 7">
            <a:extLst>
              <a:ext uri="{FF2B5EF4-FFF2-40B4-BE49-F238E27FC236}">
                <a16:creationId xmlns:a16="http://schemas.microsoft.com/office/drawing/2014/main" id="{CDD4DB61-F001-EA81-B558-3993FCD91F87}"/>
              </a:ext>
            </a:extLst>
          </p:cNvPr>
          <p:cNvSpPr/>
          <p:nvPr/>
        </p:nvSpPr>
        <p:spPr>
          <a:xfrm>
            <a:off x="4430421" y="4443109"/>
            <a:ext cx="1195442"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76" name="TextBox 75">
            <a:extLst>
              <a:ext uri="{FF2B5EF4-FFF2-40B4-BE49-F238E27FC236}">
                <a16:creationId xmlns:a16="http://schemas.microsoft.com/office/drawing/2014/main" id="{28D04F20-FD52-B89C-67C8-DD43899CA3E3}"/>
              </a:ext>
            </a:extLst>
          </p:cNvPr>
          <p:cNvSpPr txBox="1"/>
          <p:nvPr/>
        </p:nvSpPr>
        <p:spPr>
          <a:xfrm>
            <a:off x="4541251" y="4471451"/>
            <a:ext cx="896399" cy="230832"/>
          </a:xfrm>
          <a:prstGeom prst="rect">
            <a:avLst/>
          </a:prstGeom>
          <a:noFill/>
        </p:spPr>
        <p:txBody>
          <a:bodyPr wrap="none" rtlCol="0">
            <a:spAutoFit/>
          </a:bodyPr>
          <a:lstStyle/>
          <a:p>
            <a:r>
              <a:rPr lang="en-US" sz="900" dirty="0"/>
              <a:t>Idea selection</a:t>
            </a:r>
          </a:p>
        </p:txBody>
      </p:sp>
      <p:sp>
        <p:nvSpPr>
          <p:cNvPr id="77" name="Lovettu nuolenkärki 7">
            <a:extLst>
              <a:ext uri="{FF2B5EF4-FFF2-40B4-BE49-F238E27FC236}">
                <a16:creationId xmlns:a16="http://schemas.microsoft.com/office/drawing/2014/main" id="{9E8B5081-EA83-2EEB-260B-21A969BC7072}"/>
              </a:ext>
            </a:extLst>
          </p:cNvPr>
          <p:cNvSpPr/>
          <p:nvPr/>
        </p:nvSpPr>
        <p:spPr>
          <a:xfrm>
            <a:off x="3234158" y="4444783"/>
            <a:ext cx="1195442"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78" name="TextBox 77">
            <a:extLst>
              <a:ext uri="{FF2B5EF4-FFF2-40B4-BE49-F238E27FC236}">
                <a16:creationId xmlns:a16="http://schemas.microsoft.com/office/drawing/2014/main" id="{E2DDD2F8-E8C6-E4E2-9999-60EC7AE4E190}"/>
              </a:ext>
            </a:extLst>
          </p:cNvPr>
          <p:cNvSpPr txBox="1"/>
          <p:nvPr/>
        </p:nvSpPr>
        <p:spPr>
          <a:xfrm>
            <a:off x="3344988" y="4473125"/>
            <a:ext cx="986167" cy="230832"/>
          </a:xfrm>
          <a:prstGeom prst="rect">
            <a:avLst/>
          </a:prstGeom>
          <a:noFill/>
        </p:spPr>
        <p:txBody>
          <a:bodyPr wrap="none" rtlCol="0" anchor="ctr" anchorCtr="0">
            <a:spAutoFit/>
          </a:bodyPr>
          <a:lstStyle/>
          <a:p>
            <a:r>
              <a:rPr lang="en-US" sz="900" dirty="0"/>
              <a:t>Idea generation</a:t>
            </a:r>
          </a:p>
        </p:txBody>
      </p:sp>
      <p:sp>
        <p:nvSpPr>
          <p:cNvPr id="79" name="Lovettu nuolenkärki 7">
            <a:extLst>
              <a:ext uri="{FF2B5EF4-FFF2-40B4-BE49-F238E27FC236}">
                <a16:creationId xmlns:a16="http://schemas.microsoft.com/office/drawing/2014/main" id="{996FECCE-1D58-E210-DE8F-C21AA2CD35D0}"/>
              </a:ext>
            </a:extLst>
          </p:cNvPr>
          <p:cNvSpPr/>
          <p:nvPr/>
        </p:nvSpPr>
        <p:spPr>
          <a:xfrm>
            <a:off x="5622825" y="4446331"/>
            <a:ext cx="1195442"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80" name="TextBox 79">
            <a:extLst>
              <a:ext uri="{FF2B5EF4-FFF2-40B4-BE49-F238E27FC236}">
                <a16:creationId xmlns:a16="http://schemas.microsoft.com/office/drawing/2014/main" id="{F0AD0F7B-1672-950B-BA4D-85094E18A5BE}"/>
              </a:ext>
            </a:extLst>
          </p:cNvPr>
          <p:cNvSpPr txBox="1"/>
          <p:nvPr/>
        </p:nvSpPr>
        <p:spPr>
          <a:xfrm>
            <a:off x="5577906" y="4474673"/>
            <a:ext cx="1306768" cy="230832"/>
          </a:xfrm>
          <a:prstGeom prst="rect">
            <a:avLst/>
          </a:prstGeom>
          <a:noFill/>
        </p:spPr>
        <p:txBody>
          <a:bodyPr wrap="none" rtlCol="0">
            <a:spAutoFit/>
          </a:bodyPr>
          <a:lstStyle/>
          <a:p>
            <a:r>
              <a:rPr lang="en-US" sz="900" dirty="0"/>
              <a:t>Concept development</a:t>
            </a:r>
          </a:p>
        </p:txBody>
      </p:sp>
      <p:sp>
        <p:nvSpPr>
          <p:cNvPr id="81" name="Lovettu nuolenkärki 7">
            <a:extLst>
              <a:ext uri="{FF2B5EF4-FFF2-40B4-BE49-F238E27FC236}">
                <a16:creationId xmlns:a16="http://schemas.microsoft.com/office/drawing/2014/main" id="{53F0DCCE-067B-413D-5DAA-F62E1CFB8ECC}"/>
              </a:ext>
            </a:extLst>
          </p:cNvPr>
          <p:cNvSpPr/>
          <p:nvPr/>
        </p:nvSpPr>
        <p:spPr>
          <a:xfrm>
            <a:off x="7149548" y="4448005"/>
            <a:ext cx="1195442"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82" name="TextBox 81">
            <a:extLst>
              <a:ext uri="{FF2B5EF4-FFF2-40B4-BE49-F238E27FC236}">
                <a16:creationId xmlns:a16="http://schemas.microsoft.com/office/drawing/2014/main" id="{700C63C8-6140-4923-4E3D-F6EFA273549B}"/>
              </a:ext>
            </a:extLst>
          </p:cNvPr>
          <p:cNvSpPr txBox="1"/>
          <p:nvPr/>
        </p:nvSpPr>
        <p:spPr>
          <a:xfrm>
            <a:off x="7100948" y="4480383"/>
            <a:ext cx="1274708" cy="230832"/>
          </a:xfrm>
          <a:prstGeom prst="rect">
            <a:avLst/>
          </a:prstGeom>
          <a:noFill/>
        </p:spPr>
        <p:txBody>
          <a:bodyPr wrap="none" rtlCol="0">
            <a:spAutoFit/>
          </a:bodyPr>
          <a:lstStyle/>
          <a:p>
            <a:r>
              <a:rPr lang="en-US" sz="900" dirty="0"/>
              <a:t>Product development</a:t>
            </a:r>
          </a:p>
        </p:txBody>
      </p:sp>
      <p:sp>
        <p:nvSpPr>
          <p:cNvPr id="83" name="Lovettu nuolenkärki 7">
            <a:extLst>
              <a:ext uri="{FF2B5EF4-FFF2-40B4-BE49-F238E27FC236}">
                <a16:creationId xmlns:a16="http://schemas.microsoft.com/office/drawing/2014/main" id="{3DF0A52F-0BC1-6E1B-13EF-1254874DC237}"/>
              </a:ext>
            </a:extLst>
          </p:cNvPr>
          <p:cNvSpPr/>
          <p:nvPr/>
        </p:nvSpPr>
        <p:spPr>
          <a:xfrm>
            <a:off x="8341952" y="4449679"/>
            <a:ext cx="479851"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84" name="TextBox 83">
            <a:extLst>
              <a:ext uri="{FF2B5EF4-FFF2-40B4-BE49-F238E27FC236}">
                <a16:creationId xmlns:a16="http://schemas.microsoft.com/office/drawing/2014/main" id="{C835E139-C115-7BF7-3B8D-9C3F04BB0751}"/>
              </a:ext>
            </a:extLst>
          </p:cNvPr>
          <p:cNvSpPr txBox="1"/>
          <p:nvPr/>
        </p:nvSpPr>
        <p:spPr>
          <a:xfrm>
            <a:off x="8291744" y="4476027"/>
            <a:ext cx="562975" cy="230832"/>
          </a:xfrm>
          <a:prstGeom prst="rect">
            <a:avLst/>
          </a:prstGeom>
          <a:noFill/>
        </p:spPr>
        <p:txBody>
          <a:bodyPr wrap="none" rtlCol="0">
            <a:spAutoFit/>
          </a:bodyPr>
          <a:lstStyle/>
          <a:p>
            <a:r>
              <a:rPr lang="en-US" sz="900" dirty="0"/>
              <a:t>Launch</a:t>
            </a:r>
          </a:p>
        </p:txBody>
      </p:sp>
      <p:sp>
        <p:nvSpPr>
          <p:cNvPr id="85" name="Oval 20">
            <a:extLst>
              <a:ext uri="{FF2B5EF4-FFF2-40B4-BE49-F238E27FC236}">
                <a16:creationId xmlns:a16="http://schemas.microsoft.com/office/drawing/2014/main" id="{E8D4F3F3-9A88-2E35-9A5D-DE2C6E86F00A}"/>
              </a:ext>
            </a:extLst>
          </p:cNvPr>
          <p:cNvSpPr/>
          <p:nvPr/>
        </p:nvSpPr>
        <p:spPr>
          <a:xfrm>
            <a:off x="8235974" y="4006928"/>
            <a:ext cx="184150" cy="193675"/>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86" name="TextBox 48">
            <a:extLst>
              <a:ext uri="{FF2B5EF4-FFF2-40B4-BE49-F238E27FC236}">
                <a16:creationId xmlns:a16="http://schemas.microsoft.com/office/drawing/2014/main" id="{000204AF-0A83-DBA1-3057-5872C240A027}"/>
              </a:ext>
            </a:extLst>
          </p:cNvPr>
          <p:cNvSpPr txBox="1">
            <a:spLocks noChangeArrowheads="1"/>
          </p:cNvSpPr>
          <p:nvPr/>
        </p:nvSpPr>
        <p:spPr bwMode="auto">
          <a:xfrm>
            <a:off x="8573231" y="3944075"/>
            <a:ext cx="1078757"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dirty="0"/>
              <a:t>Innovation</a:t>
            </a:r>
            <a:endParaRPr lang="en-US" sz="1400" noProof="0" dirty="0"/>
          </a:p>
        </p:txBody>
      </p:sp>
      <p:cxnSp>
        <p:nvCxnSpPr>
          <p:cNvPr id="87" name="Straight Arrow Connector 86">
            <a:extLst>
              <a:ext uri="{FF2B5EF4-FFF2-40B4-BE49-F238E27FC236}">
                <a16:creationId xmlns:a16="http://schemas.microsoft.com/office/drawing/2014/main" id="{00CD9B92-B62E-7E8B-79D7-434BCD369EE3}"/>
              </a:ext>
            </a:extLst>
          </p:cNvPr>
          <p:cNvCxnSpPr/>
          <p:nvPr/>
        </p:nvCxnSpPr>
        <p:spPr>
          <a:xfrm flipH="1">
            <a:off x="7496103" y="2906188"/>
            <a:ext cx="472911" cy="46279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Tekstiruutu 5">
            <a:extLst>
              <a:ext uri="{FF2B5EF4-FFF2-40B4-BE49-F238E27FC236}">
                <a16:creationId xmlns:a16="http://schemas.microsoft.com/office/drawing/2014/main" id="{DAA09844-FD07-4CCB-4236-8FD8C004387C}"/>
              </a:ext>
            </a:extLst>
          </p:cNvPr>
          <p:cNvSpPr txBox="1">
            <a:spLocks noChangeArrowheads="1"/>
          </p:cNvSpPr>
          <p:nvPr/>
        </p:nvSpPr>
        <p:spPr bwMode="auto">
          <a:xfrm>
            <a:off x="345515" y="6487923"/>
            <a:ext cx="116211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eaLnBrk="1" hangingPunct="1"/>
            <a:r>
              <a:rPr lang="en-US" sz="1200" b="1" noProof="0" dirty="0"/>
              <a:t>Source</a:t>
            </a:r>
            <a:r>
              <a:rPr lang="en-US" sz="1200" noProof="0" dirty="0"/>
              <a:t>: </a:t>
            </a:r>
            <a:r>
              <a:rPr lang="en-US" sz="1200" dirty="0"/>
              <a:t>c</a:t>
            </a:r>
            <a:r>
              <a:rPr lang="en-US" sz="1200" noProof="0" dirty="0"/>
              <a:t>f. Cooper (1983) </a:t>
            </a:r>
            <a:r>
              <a:rPr lang="en-US" sz="1200" noProof="0" dirty="0">
                <a:hlinkClick r:id="rId3"/>
              </a:rPr>
              <a:t>A Process Model for Industrial New Product Development</a:t>
            </a:r>
            <a:r>
              <a:rPr lang="en-US" sz="1200" noProof="0" dirty="0"/>
              <a:t>; Koen et al. (2001) </a:t>
            </a:r>
            <a:r>
              <a:rPr lang="en-US" sz="1200" dirty="0">
                <a:hlinkClick r:id="rId4"/>
              </a:rPr>
              <a:t>Providing clarity and a common language to the “fuzzy front end”</a:t>
            </a:r>
            <a:endParaRPr lang="en-US" sz="1200" noProof="0" dirty="0"/>
          </a:p>
        </p:txBody>
      </p:sp>
      <p:pic>
        <p:nvPicPr>
          <p:cNvPr id="89" name="Picture 88">
            <a:extLst>
              <a:ext uri="{FF2B5EF4-FFF2-40B4-BE49-F238E27FC236}">
                <a16:creationId xmlns:a16="http://schemas.microsoft.com/office/drawing/2014/main" id="{2005E15D-F9F6-2755-F2E1-B7BAF76AE9F3}"/>
              </a:ext>
            </a:extLst>
          </p:cNvPr>
          <p:cNvPicPr>
            <a:picLocks noChangeAspect="1"/>
          </p:cNvPicPr>
          <p:nvPr/>
        </p:nvPicPr>
        <p:blipFill>
          <a:blip r:embed="rId5"/>
          <a:stretch>
            <a:fillRect/>
          </a:stretch>
        </p:blipFill>
        <p:spPr>
          <a:xfrm>
            <a:off x="4973659" y="1743291"/>
            <a:ext cx="3315662" cy="1688250"/>
          </a:xfrm>
          <a:prstGeom prst="rect">
            <a:avLst/>
          </a:prstGeom>
        </p:spPr>
      </p:pic>
      <p:cxnSp>
        <p:nvCxnSpPr>
          <p:cNvPr id="90" name="Straight Connector 89">
            <a:extLst>
              <a:ext uri="{FF2B5EF4-FFF2-40B4-BE49-F238E27FC236}">
                <a16:creationId xmlns:a16="http://schemas.microsoft.com/office/drawing/2014/main" id="{0735027D-AC78-F731-EBB5-1F7166835CF5}"/>
              </a:ext>
            </a:extLst>
          </p:cNvPr>
          <p:cNvCxnSpPr/>
          <p:nvPr/>
        </p:nvCxnSpPr>
        <p:spPr>
          <a:xfrm flipH="1">
            <a:off x="6305847" y="4173533"/>
            <a:ext cx="276146" cy="27614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DFAD1FD-B194-A0F9-86B1-EEDC67BFAF89}"/>
              </a:ext>
            </a:extLst>
          </p:cNvPr>
          <p:cNvCxnSpPr>
            <a:cxnSpLocks/>
          </p:cNvCxnSpPr>
          <p:nvPr/>
        </p:nvCxnSpPr>
        <p:spPr>
          <a:xfrm>
            <a:off x="6325245" y="4159679"/>
            <a:ext cx="276146" cy="27614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2" name="Straight Connector 6">
            <a:extLst>
              <a:ext uri="{FF2B5EF4-FFF2-40B4-BE49-F238E27FC236}">
                <a16:creationId xmlns:a16="http://schemas.microsoft.com/office/drawing/2014/main" id="{5F8DF871-39D6-CF7F-40B6-10CCA9F46907}"/>
              </a:ext>
            </a:extLst>
          </p:cNvPr>
          <p:cNvCxnSpPr>
            <a:cxnSpLocks/>
          </p:cNvCxnSpPr>
          <p:nvPr/>
        </p:nvCxnSpPr>
        <p:spPr>
          <a:xfrm>
            <a:off x="7005636" y="4795819"/>
            <a:ext cx="1849083" cy="0"/>
          </a:xfrm>
          <a:prstGeom prst="line">
            <a:avLst/>
          </a:prstGeom>
          <a:ln/>
        </p:spPr>
        <p:style>
          <a:lnRef idx="3">
            <a:schemeClr val="dk1"/>
          </a:lnRef>
          <a:fillRef idx="0">
            <a:schemeClr val="dk1"/>
          </a:fillRef>
          <a:effectRef idx="2">
            <a:schemeClr val="dk1"/>
          </a:effectRef>
          <a:fontRef idx="minor">
            <a:schemeClr val="tx1"/>
          </a:fontRef>
        </p:style>
      </p:cxnSp>
      <p:cxnSp>
        <p:nvCxnSpPr>
          <p:cNvPr id="93" name="Straight Connector 4">
            <a:extLst>
              <a:ext uri="{FF2B5EF4-FFF2-40B4-BE49-F238E27FC236}">
                <a16:creationId xmlns:a16="http://schemas.microsoft.com/office/drawing/2014/main" id="{C2622CF5-92AD-9CAA-3D4A-3CEC5BC16FFA}"/>
              </a:ext>
            </a:extLst>
          </p:cNvPr>
          <p:cNvCxnSpPr>
            <a:cxnSpLocks/>
          </p:cNvCxnSpPr>
          <p:nvPr/>
        </p:nvCxnSpPr>
        <p:spPr>
          <a:xfrm>
            <a:off x="6941766" y="3548035"/>
            <a:ext cx="1819354" cy="0"/>
          </a:xfrm>
          <a:prstGeom prst="line">
            <a:avLst/>
          </a:prstGeom>
          <a:ln/>
        </p:spPr>
        <p:style>
          <a:lnRef idx="3">
            <a:schemeClr val="dk1"/>
          </a:lnRef>
          <a:fillRef idx="0">
            <a:schemeClr val="dk1"/>
          </a:fillRef>
          <a:effectRef idx="2">
            <a:schemeClr val="dk1"/>
          </a:effectRef>
          <a:fontRef idx="minor">
            <a:schemeClr val="tx1"/>
          </a:fontRef>
        </p:style>
      </p:cxnSp>
      <p:cxnSp>
        <p:nvCxnSpPr>
          <p:cNvPr id="94" name="Straight Connector 4">
            <a:extLst>
              <a:ext uri="{FF2B5EF4-FFF2-40B4-BE49-F238E27FC236}">
                <a16:creationId xmlns:a16="http://schemas.microsoft.com/office/drawing/2014/main" id="{07054B80-5A9D-3B12-6059-EA5EB8F1027E}"/>
              </a:ext>
            </a:extLst>
          </p:cNvPr>
          <p:cNvCxnSpPr>
            <a:cxnSpLocks/>
          </p:cNvCxnSpPr>
          <p:nvPr/>
        </p:nvCxnSpPr>
        <p:spPr>
          <a:xfrm flipV="1">
            <a:off x="6896180" y="4190645"/>
            <a:ext cx="129015" cy="587205"/>
          </a:xfrm>
          <a:prstGeom prst="line">
            <a:avLst/>
          </a:prstGeom>
          <a:ln/>
        </p:spPr>
        <p:style>
          <a:lnRef idx="3">
            <a:schemeClr val="dk1"/>
          </a:lnRef>
          <a:fillRef idx="0">
            <a:schemeClr val="dk1"/>
          </a:fillRef>
          <a:effectRef idx="2">
            <a:schemeClr val="dk1"/>
          </a:effectRef>
          <a:fontRef idx="minor">
            <a:schemeClr val="tx1"/>
          </a:fontRef>
        </p:style>
      </p:cxnSp>
      <p:cxnSp>
        <p:nvCxnSpPr>
          <p:cNvPr id="95" name="Straight Connector 4">
            <a:extLst>
              <a:ext uri="{FF2B5EF4-FFF2-40B4-BE49-F238E27FC236}">
                <a16:creationId xmlns:a16="http://schemas.microsoft.com/office/drawing/2014/main" id="{8F9DA214-0260-1AF2-6208-0268DD64334C}"/>
              </a:ext>
            </a:extLst>
          </p:cNvPr>
          <p:cNvCxnSpPr>
            <a:cxnSpLocks/>
          </p:cNvCxnSpPr>
          <p:nvPr/>
        </p:nvCxnSpPr>
        <p:spPr>
          <a:xfrm>
            <a:off x="6789244" y="3542082"/>
            <a:ext cx="216392" cy="419214"/>
          </a:xfrm>
          <a:prstGeom prst="line">
            <a:avLst/>
          </a:prstGeom>
          <a:ln/>
        </p:spPr>
        <p:style>
          <a:lnRef idx="3">
            <a:schemeClr val="dk1"/>
          </a:lnRef>
          <a:fillRef idx="0">
            <a:schemeClr val="dk1"/>
          </a:fillRef>
          <a:effectRef idx="2">
            <a:schemeClr val="dk1"/>
          </a:effectRef>
          <a:fontRef idx="minor">
            <a:schemeClr val="tx1"/>
          </a:fontRef>
        </p:style>
      </p:cxnSp>
      <p:cxnSp>
        <p:nvCxnSpPr>
          <p:cNvPr id="96" name="Straight Connector 4">
            <a:extLst>
              <a:ext uri="{FF2B5EF4-FFF2-40B4-BE49-F238E27FC236}">
                <a16:creationId xmlns:a16="http://schemas.microsoft.com/office/drawing/2014/main" id="{6F6B80FD-DC21-C4A8-D690-BE905015A952}"/>
              </a:ext>
            </a:extLst>
          </p:cNvPr>
          <p:cNvCxnSpPr>
            <a:cxnSpLocks/>
          </p:cNvCxnSpPr>
          <p:nvPr/>
        </p:nvCxnSpPr>
        <p:spPr>
          <a:xfrm flipV="1">
            <a:off x="7018015" y="4200603"/>
            <a:ext cx="129015" cy="587205"/>
          </a:xfrm>
          <a:prstGeom prst="line">
            <a:avLst/>
          </a:prstGeom>
          <a:ln/>
        </p:spPr>
        <p:style>
          <a:lnRef idx="3">
            <a:schemeClr val="dk1"/>
          </a:lnRef>
          <a:fillRef idx="0">
            <a:schemeClr val="dk1"/>
          </a:fillRef>
          <a:effectRef idx="2">
            <a:schemeClr val="dk1"/>
          </a:effectRef>
          <a:fontRef idx="minor">
            <a:schemeClr val="tx1"/>
          </a:fontRef>
        </p:style>
      </p:cxnSp>
      <p:cxnSp>
        <p:nvCxnSpPr>
          <p:cNvPr id="97" name="Straight Connector 4">
            <a:extLst>
              <a:ext uri="{FF2B5EF4-FFF2-40B4-BE49-F238E27FC236}">
                <a16:creationId xmlns:a16="http://schemas.microsoft.com/office/drawing/2014/main" id="{624FDF64-D7C6-A397-34A8-C8EEEE2872BE}"/>
              </a:ext>
            </a:extLst>
          </p:cNvPr>
          <p:cNvCxnSpPr>
            <a:cxnSpLocks/>
          </p:cNvCxnSpPr>
          <p:nvPr/>
        </p:nvCxnSpPr>
        <p:spPr>
          <a:xfrm>
            <a:off x="6938749" y="3544708"/>
            <a:ext cx="216392" cy="419214"/>
          </a:xfrm>
          <a:prstGeom prst="line">
            <a:avLst/>
          </a:prstGeom>
          <a:ln/>
        </p:spPr>
        <p:style>
          <a:lnRef idx="3">
            <a:schemeClr val="dk1"/>
          </a:lnRef>
          <a:fillRef idx="0">
            <a:schemeClr val="dk1"/>
          </a:fillRef>
          <a:effectRef idx="2">
            <a:schemeClr val="dk1"/>
          </a:effectRef>
          <a:fontRef idx="minor">
            <a:schemeClr val="tx1"/>
          </a:fontRef>
        </p:style>
      </p:cxnSp>
      <p:cxnSp>
        <p:nvCxnSpPr>
          <p:cNvPr id="98" name="Straight Connector 4">
            <a:extLst>
              <a:ext uri="{FF2B5EF4-FFF2-40B4-BE49-F238E27FC236}">
                <a16:creationId xmlns:a16="http://schemas.microsoft.com/office/drawing/2014/main" id="{C7D333A0-9CB9-8B58-6DF2-60FB87F88070}"/>
              </a:ext>
            </a:extLst>
          </p:cNvPr>
          <p:cNvCxnSpPr>
            <a:cxnSpLocks/>
          </p:cNvCxnSpPr>
          <p:nvPr/>
        </p:nvCxnSpPr>
        <p:spPr>
          <a:xfrm>
            <a:off x="8761120" y="3541633"/>
            <a:ext cx="216392" cy="419214"/>
          </a:xfrm>
          <a:prstGeom prst="line">
            <a:avLst/>
          </a:prstGeom>
          <a:ln/>
        </p:spPr>
        <p:style>
          <a:lnRef idx="3">
            <a:schemeClr val="dk1"/>
          </a:lnRef>
          <a:fillRef idx="0">
            <a:schemeClr val="dk1"/>
          </a:fillRef>
          <a:effectRef idx="2">
            <a:schemeClr val="dk1"/>
          </a:effectRef>
          <a:fontRef idx="minor">
            <a:schemeClr val="tx1"/>
          </a:fontRef>
        </p:style>
      </p:cxnSp>
      <p:cxnSp>
        <p:nvCxnSpPr>
          <p:cNvPr id="99" name="Straight Connector 4">
            <a:extLst>
              <a:ext uri="{FF2B5EF4-FFF2-40B4-BE49-F238E27FC236}">
                <a16:creationId xmlns:a16="http://schemas.microsoft.com/office/drawing/2014/main" id="{8D3FFA0E-F959-BD92-C4DA-641020BBF83B}"/>
              </a:ext>
            </a:extLst>
          </p:cNvPr>
          <p:cNvCxnSpPr>
            <a:cxnSpLocks/>
          </p:cNvCxnSpPr>
          <p:nvPr/>
        </p:nvCxnSpPr>
        <p:spPr>
          <a:xfrm flipV="1">
            <a:off x="8840419" y="4215707"/>
            <a:ext cx="129015" cy="587205"/>
          </a:xfrm>
          <a:prstGeom prst="line">
            <a:avLst/>
          </a:prstGeom>
          <a:ln/>
        </p:spPr>
        <p:style>
          <a:lnRef idx="3">
            <a:schemeClr val="dk1"/>
          </a:lnRef>
          <a:fillRef idx="0">
            <a:schemeClr val="dk1"/>
          </a:fillRef>
          <a:effectRef idx="2">
            <a:schemeClr val="dk1"/>
          </a:effectRef>
          <a:fontRef idx="minor">
            <a:schemeClr val="tx1"/>
          </a:fontRef>
        </p:style>
      </p:cxnSp>
      <p:sp>
        <p:nvSpPr>
          <p:cNvPr id="100" name="Title 1">
            <a:extLst>
              <a:ext uri="{FF2B5EF4-FFF2-40B4-BE49-F238E27FC236}">
                <a16:creationId xmlns:a16="http://schemas.microsoft.com/office/drawing/2014/main" id="{B5BB4198-7CE7-B803-0056-2B67BA071721}"/>
              </a:ext>
            </a:extLst>
          </p:cNvPr>
          <p:cNvSpPr>
            <a:spLocks noGrp="1"/>
          </p:cNvSpPr>
          <p:nvPr>
            <p:ph type="title"/>
          </p:nvPr>
        </p:nvSpPr>
        <p:spPr>
          <a:xfrm>
            <a:off x="580245" y="871536"/>
            <a:ext cx="10765533" cy="1217707"/>
          </a:xfrm>
        </p:spPr>
        <p:txBody>
          <a:bodyPr anchor="ctr"/>
          <a:lstStyle/>
          <a:p>
            <a:r>
              <a:rPr lang="en-AU" noProof="0" dirty="0"/>
              <a:t>Closed innovation “race” (course/module, etc.)</a:t>
            </a:r>
          </a:p>
        </p:txBody>
      </p:sp>
      <p:sp>
        <p:nvSpPr>
          <p:cNvPr id="101" name="TextBox 100">
            <a:extLst>
              <a:ext uri="{FF2B5EF4-FFF2-40B4-BE49-F238E27FC236}">
                <a16:creationId xmlns:a16="http://schemas.microsoft.com/office/drawing/2014/main" id="{34D8F18A-B7AA-A0C1-68C0-136D4C824C91}"/>
              </a:ext>
            </a:extLst>
          </p:cNvPr>
          <p:cNvSpPr txBox="1"/>
          <p:nvPr/>
        </p:nvSpPr>
        <p:spPr>
          <a:xfrm>
            <a:off x="3716743" y="2213226"/>
            <a:ext cx="1556836" cy="369332"/>
          </a:xfrm>
          <a:prstGeom prst="rect">
            <a:avLst/>
          </a:prstGeom>
          <a:noFill/>
        </p:spPr>
        <p:txBody>
          <a:bodyPr wrap="none" rtlCol="0">
            <a:spAutoFit/>
          </a:bodyPr>
          <a:lstStyle/>
          <a:p>
            <a:r>
              <a:rPr lang="en-US" dirty="0"/>
              <a:t>Student team</a:t>
            </a:r>
          </a:p>
        </p:txBody>
      </p:sp>
      <p:sp>
        <p:nvSpPr>
          <p:cNvPr id="102" name="TextBox 101">
            <a:extLst>
              <a:ext uri="{FF2B5EF4-FFF2-40B4-BE49-F238E27FC236}">
                <a16:creationId xmlns:a16="http://schemas.microsoft.com/office/drawing/2014/main" id="{02E0907F-4120-F6FF-6E6B-578404B37B76}"/>
              </a:ext>
            </a:extLst>
          </p:cNvPr>
          <p:cNvSpPr txBox="1"/>
          <p:nvPr/>
        </p:nvSpPr>
        <p:spPr>
          <a:xfrm>
            <a:off x="8198994" y="2266349"/>
            <a:ext cx="1915909" cy="369332"/>
          </a:xfrm>
          <a:prstGeom prst="rect">
            <a:avLst/>
          </a:prstGeom>
          <a:noFill/>
        </p:spPr>
        <p:txBody>
          <a:bodyPr wrap="none" rtlCol="0">
            <a:spAutoFit/>
          </a:bodyPr>
          <a:lstStyle/>
          <a:p>
            <a:r>
              <a:rPr lang="en-US" dirty="0"/>
              <a:t>Challenge owner</a:t>
            </a:r>
          </a:p>
        </p:txBody>
      </p:sp>
      <p:sp>
        <p:nvSpPr>
          <p:cNvPr id="103" name="TextBox 48">
            <a:extLst>
              <a:ext uri="{FF2B5EF4-FFF2-40B4-BE49-F238E27FC236}">
                <a16:creationId xmlns:a16="http://schemas.microsoft.com/office/drawing/2014/main" id="{E3C5DAAC-F95F-9F58-5350-4B2AC22CDFA7}"/>
              </a:ext>
            </a:extLst>
          </p:cNvPr>
          <p:cNvSpPr txBox="1">
            <a:spLocks noChangeArrowheads="1"/>
          </p:cNvSpPr>
          <p:nvPr/>
        </p:nvSpPr>
        <p:spPr bwMode="auto">
          <a:xfrm>
            <a:off x="4566241" y="5300999"/>
            <a:ext cx="1654305" cy="94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noProof="0" dirty="0"/>
              <a:t>All activities and interaction happen inside classroom borders</a:t>
            </a:r>
          </a:p>
        </p:txBody>
      </p:sp>
      <p:cxnSp>
        <p:nvCxnSpPr>
          <p:cNvPr id="104" name="Straight Arrow Connector 103">
            <a:extLst>
              <a:ext uri="{FF2B5EF4-FFF2-40B4-BE49-F238E27FC236}">
                <a16:creationId xmlns:a16="http://schemas.microsoft.com/office/drawing/2014/main" id="{2770BF46-AC8F-DE45-A16B-C2F1F470801D}"/>
              </a:ext>
            </a:extLst>
          </p:cNvPr>
          <p:cNvCxnSpPr/>
          <p:nvPr/>
        </p:nvCxnSpPr>
        <p:spPr>
          <a:xfrm flipV="1">
            <a:off x="5505752" y="4904671"/>
            <a:ext cx="124850" cy="33933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093031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4B293-1A8D-467E-4648-2332FF5E815A}"/>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D1E02AEC-BFD0-A488-B1E7-6E966835666F}"/>
              </a:ext>
            </a:extLst>
          </p:cNvPr>
          <p:cNvSpPr>
            <a:spLocks noGrp="1"/>
          </p:cNvSpPr>
          <p:nvPr>
            <p:ph type="title"/>
          </p:nvPr>
        </p:nvSpPr>
        <p:spPr>
          <a:xfrm>
            <a:off x="1053582" y="847614"/>
            <a:ext cx="10260000" cy="1217707"/>
          </a:xfrm>
        </p:spPr>
        <p:txBody>
          <a:bodyPr/>
          <a:lstStyle/>
          <a:p>
            <a:r>
              <a:rPr lang="en-US" dirty="0"/>
              <a:t>Open innovation model </a:t>
            </a:r>
          </a:p>
        </p:txBody>
      </p:sp>
      <p:cxnSp>
        <p:nvCxnSpPr>
          <p:cNvPr id="11" name="Straight Connector 10">
            <a:extLst>
              <a:ext uri="{FF2B5EF4-FFF2-40B4-BE49-F238E27FC236}">
                <a16:creationId xmlns:a16="http://schemas.microsoft.com/office/drawing/2014/main" id="{A51342E6-BEFA-13A4-8EC8-CBCCC18CB748}"/>
              </a:ext>
            </a:extLst>
          </p:cNvPr>
          <p:cNvCxnSpPr/>
          <p:nvPr/>
        </p:nvCxnSpPr>
        <p:spPr>
          <a:xfrm>
            <a:off x="3822061" y="2898250"/>
            <a:ext cx="1222375" cy="647700"/>
          </a:xfrm>
          <a:prstGeom prst="line">
            <a:avLst/>
          </a:prstGeom>
          <a:ln>
            <a:solidFill>
              <a:schemeClr val="dk1"/>
            </a:solidFill>
            <a:prstDash val="dash"/>
          </a:ln>
        </p:spPr>
        <p:style>
          <a:lnRef idx="3">
            <a:schemeClr val="dk1"/>
          </a:lnRef>
          <a:fillRef idx="0">
            <a:schemeClr val="dk1"/>
          </a:fillRef>
          <a:effectRef idx="2">
            <a:schemeClr val="dk1"/>
          </a:effectRef>
          <a:fontRef idx="minor">
            <a:schemeClr val="tx1"/>
          </a:fontRef>
        </p:style>
      </p:cxnSp>
      <p:cxnSp>
        <p:nvCxnSpPr>
          <p:cNvPr id="12" name="Straight Connector 11">
            <a:extLst>
              <a:ext uri="{FF2B5EF4-FFF2-40B4-BE49-F238E27FC236}">
                <a16:creationId xmlns:a16="http://schemas.microsoft.com/office/drawing/2014/main" id="{9662257F-D110-BB7D-A32A-1FDA700E8492}"/>
              </a:ext>
            </a:extLst>
          </p:cNvPr>
          <p:cNvCxnSpPr>
            <a:cxnSpLocks/>
          </p:cNvCxnSpPr>
          <p:nvPr/>
        </p:nvCxnSpPr>
        <p:spPr>
          <a:xfrm>
            <a:off x="5044436" y="3545950"/>
            <a:ext cx="3375688" cy="12400"/>
          </a:xfrm>
          <a:prstGeom prst="line">
            <a:avLst/>
          </a:prstGeom>
          <a:ln>
            <a:solidFill>
              <a:schemeClr val="dk1"/>
            </a:solidFill>
            <a:prstDash val="dash"/>
          </a:ln>
        </p:spPr>
        <p:style>
          <a:lnRef idx="3">
            <a:schemeClr val="dk1"/>
          </a:lnRef>
          <a:fillRef idx="0">
            <a:schemeClr val="dk1"/>
          </a:fillRef>
          <a:effectRef idx="2">
            <a:schemeClr val="dk1"/>
          </a:effectRef>
          <a:fontRef idx="minor">
            <a:schemeClr val="tx1"/>
          </a:fontRef>
        </p:style>
      </p:cxnSp>
      <p:cxnSp>
        <p:nvCxnSpPr>
          <p:cNvPr id="13" name="Straight Connector 12">
            <a:extLst>
              <a:ext uri="{FF2B5EF4-FFF2-40B4-BE49-F238E27FC236}">
                <a16:creationId xmlns:a16="http://schemas.microsoft.com/office/drawing/2014/main" id="{AD866A41-8DAF-3C6C-B4EE-657F42B10D1C}"/>
              </a:ext>
            </a:extLst>
          </p:cNvPr>
          <p:cNvCxnSpPr/>
          <p:nvPr/>
        </p:nvCxnSpPr>
        <p:spPr>
          <a:xfrm flipV="1">
            <a:off x="3761736" y="4777850"/>
            <a:ext cx="1282700" cy="712788"/>
          </a:xfrm>
          <a:prstGeom prst="line">
            <a:avLst/>
          </a:prstGeom>
          <a:ln>
            <a:solidFill>
              <a:schemeClr val="dk1"/>
            </a:solidFill>
            <a:prstDash val="dash"/>
          </a:ln>
        </p:spPr>
        <p:style>
          <a:lnRef idx="3">
            <a:schemeClr val="dk1"/>
          </a:lnRef>
          <a:fillRef idx="0">
            <a:schemeClr val="dk1"/>
          </a:fillRef>
          <a:effectRef idx="2">
            <a:schemeClr val="dk1"/>
          </a:effectRef>
          <a:fontRef idx="minor">
            <a:schemeClr val="tx1"/>
          </a:fontRef>
        </p:style>
      </p:cxnSp>
      <p:cxnSp>
        <p:nvCxnSpPr>
          <p:cNvPr id="14" name="Straight Connector 13">
            <a:extLst>
              <a:ext uri="{FF2B5EF4-FFF2-40B4-BE49-F238E27FC236}">
                <a16:creationId xmlns:a16="http://schemas.microsoft.com/office/drawing/2014/main" id="{B7F801FB-8DD8-09C9-99FA-9CB2F743C6C0}"/>
              </a:ext>
            </a:extLst>
          </p:cNvPr>
          <p:cNvCxnSpPr>
            <a:cxnSpLocks/>
          </p:cNvCxnSpPr>
          <p:nvPr/>
        </p:nvCxnSpPr>
        <p:spPr>
          <a:xfrm>
            <a:off x="5044436" y="4777850"/>
            <a:ext cx="3445670" cy="0"/>
          </a:xfrm>
          <a:prstGeom prst="line">
            <a:avLst/>
          </a:prstGeom>
          <a:ln>
            <a:solidFill>
              <a:schemeClr val="dk1"/>
            </a:solidFill>
            <a:prstDash val="dash"/>
          </a:ln>
        </p:spPr>
        <p:style>
          <a:lnRef idx="3">
            <a:schemeClr val="dk1"/>
          </a:lnRef>
          <a:fillRef idx="0">
            <a:schemeClr val="dk1"/>
          </a:fillRef>
          <a:effectRef idx="2">
            <a:schemeClr val="dk1"/>
          </a:effectRef>
          <a:fontRef idx="minor">
            <a:schemeClr val="tx1"/>
          </a:fontRef>
        </p:style>
      </p:cxnSp>
      <p:sp>
        <p:nvSpPr>
          <p:cNvPr id="15" name="Oval 8">
            <a:extLst>
              <a:ext uri="{FF2B5EF4-FFF2-40B4-BE49-F238E27FC236}">
                <a16:creationId xmlns:a16="http://schemas.microsoft.com/office/drawing/2014/main" id="{1939A8F3-31A7-95BB-8BFD-0002A451C7E0}"/>
              </a:ext>
            </a:extLst>
          </p:cNvPr>
          <p:cNvSpPr/>
          <p:nvPr/>
        </p:nvSpPr>
        <p:spPr>
          <a:xfrm>
            <a:off x="3944298" y="4517500"/>
            <a:ext cx="184150" cy="1952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6" name="Oval 9">
            <a:extLst>
              <a:ext uri="{FF2B5EF4-FFF2-40B4-BE49-F238E27FC236}">
                <a16:creationId xmlns:a16="http://schemas.microsoft.com/office/drawing/2014/main" id="{AC046140-FA3B-2C99-04B4-D70B4AC07CE4}"/>
              </a:ext>
            </a:extLst>
          </p:cNvPr>
          <p:cNvSpPr/>
          <p:nvPr/>
        </p:nvSpPr>
        <p:spPr>
          <a:xfrm>
            <a:off x="3822061" y="490643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7" name="Oval 10">
            <a:extLst>
              <a:ext uri="{FF2B5EF4-FFF2-40B4-BE49-F238E27FC236}">
                <a16:creationId xmlns:a16="http://schemas.microsoft.com/office/drawing/2014/main" id="{04AF7DA0-B923-A545-E41F-2B9DED9B1EA2}"/>
              </a:ext>
            </a:extLst>
          </p:cNvPr>
          <p:cNvSpPr/>
          <p:nvPr/>
        </p:nvSpPr>
        <p:spPr>
          <a:xfrm>
            <a:off x="4250686" y="3611038"/>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8" name="Oval 11">
            <a:extLst>
              <a:ext uri="{FF2B5EF4-FFF2-40B4-BE49-F238E27FC236}">
                <a16:creationId xmlns:a16="http://schemas.microsoft.com/office/drawing/2014/main" id="{E0ABB356-5D83-A674-28C1-320576BF69BB}"/>
              </a:ext>
            </a:extLst>
          </p:cNvPr>
          <p:cNvSpPr/>
          <p:nvPr/>
        </p:nvSpPr>
        <p:spPr>
          <a:xfrm>
            <a:off x="3701411" y="3222100"/>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9" name="Straight Arrow Connector 12">
            <a:extLst>
              <a:ext uri="{FF2B5EF4-FFF2-40B4-BE49-F238E27FC236}">
                <a16:creationId xmlns:a16="http://schemas.microsoft.com/office/drawing/2014/main" id="{D23C411B-75CE-134A-33EC-C666B22C3F6A}"/>
              </a:ext>
            </a:extLst>
          </p:cNvPr>
          <p:cNvCxnSpPr>
            <a:cxnSpLocks/>
          </p:cNvCxnSpPr>
          <p:nvPr/>
        </p:nvCxnSpPr>
        <p:spPr>
          <a:xfrm>
            <a:off x="4922992" y="3887933"/>
            <a:ext cx="403298" cy="12783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Oval 13">
            <a:extLst>
              <a:ext uri="{FF2B5EF4-FFF2-40B4-BE49-F238E27FC236}">
                <a16:creationId xmlns:a16="http://schemas.microsoft.com/office/drawing/2014/main" id="{40570979-6B27-3537-8F94-6AD1B7409C4B}"/>
              </a:ext>
            </a:extLst>
          </p:cNvPr>
          <p:cNvSpPr/>
          <p:nvPr/>
        </p:nvSpPr>
        <p:spPr>
          <a:xfrm>
            <a:off x="4495161" y="4128563"/>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21" name="Straight Arrow Connector 14">
            <a:extLst>
              <a:ext uri="{FF2B5EF4-FFF2-40B4-BE49-F238E27FC236}">
                <a16:creationId xmlns:a16="http://schemas.microsoft.com/office/drawing/2014/main" id="{C441356C-5B04-5098-747D-59F31ACA89B8}"/>
              </a:ext>
            </a:extLst>
          </p:cNvPr>
          <p:cNvCxnSpPr/>
          <p:nvPr/>
        </p:nvCxnSpPr>
        <p:spPr>
          <a:xfrm flipV="1">
            <a:off x="4188773" y="4323825"/>
            <a:ext cx="244475" cy="1936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Oval 15">
            <a:extLst>
              <a:ext uri="{FF2B5EF4-FFF2-40B4-BE49-F238E27FC236}">
                <a16:creationId xmlns:a16="http://schemas.microsoft.com/office/drawing/2014/main" id="{0F3371E6-9469-407F-862B-7B5D89E06F77}"/>
              </a:ext>
            </a:extLst>
          </p:cNvPr>
          <p:cNvSpPr/>
          <p:nvPr/>
        </p:nvSpPr>
        <p:spPr>
          <a:xfrm>
            <a:off x="5411148" y="3999975"/>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23" name="Straight Arrow Connector 16">
            <a:extLst>
              <a:ext uri="{FF2B5EF4-FFF2-40B4-BE49-F238E27FC236}">
                <a16:creationId xmlns:a16="http://schemas.microsoft.com/office/drawing/2014/main" id="{3A5184D4-EC5A-0D55-2F8D-35DBB21C8EF0}"/>
              </a:ext>
            </a:extLst>
          </p:cNvPr>
          <p:cNvCxnSpPr/>
          <p:nvPr/>
        </p:nvCxnSpPr>
        <p:spPr>
          <a:xfrm flipV="1">
            <a:off x="4739636" y="4128563"/>
            <a:ext cx="611187" cy="650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Oval 17">
            <a:extLst>
              <a:ext uri="{FF2B5EF4-FFF2-40B4-BE49-F238E27FC236}">
                <a16:creationId xmlns:a16="http://schemas.microsoft.com/office/drawing/2014/main" id="{A08F62F9-BF52-DD79-A22E-E887CCF363D6}"/>
              </a:ext>
            </a:extLst>
          </p:cNvPr>
          <p:cNvSpPr/>
          <p:nvPr/>
        </p:nvSpPr>
        <p:spPr>
          <a:xfrm>
            <a:off x="3517261" y="4647675"/>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5" name="Oval 20">
            <a:extLst>
              <a:ext uri="{FF2B5EF4-FFF2-40B4-BE49-F238E27FC236}">
                <a16:creationId xmlns:a16="http://schemas.microsoft.com/office/drawing/2014/main" id="{DD6F620E-0026-967E-E231-44F6C7824008}"/>
              </a:ext>
            </a:extLst>
          </p:cNvPr>
          <p:cNvSpPr/>
          <p:nvPr/>
        </p:nvSpPr>
        <p:spPr>
          <a:xfrm>
            <a:off x="6367215" y="4215707"/>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05" name="Straight Arrow Connector 21">
            <a:extLst>
              <a:ext uri="{FF2B5EF4-FFF2-40B4-BE49-F238E27FC236}">
                <a16:creationId xmlns:a16="http://schemas.microsoft.com/office/drawing/2014/main" id="{B6AAA203-AE19-41C2-4F1F-BE83DB7E6C15}"/>
              </a:ext>
            </a:extLst>
          </p:cNvPr>
          <p:cNvCxnSpPr>
            <a:cxnSpLocks/>
          </p:cNvCxnSpPr>
          <p:nvPr/>
        </p:nvCxnSpPr>
        <p:spPr>
          <a:xfrm>
            <a:off x="5789858" y="4308062"/>
            <a:ext cx="49306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6" name="Straight Arrow Connector 22">
            <a:extLst>
              <a:ext uri="{FF2B5EF4-FFF2-40B4-BE49-F238E27FC236}">
                <a16:creationId xmlns:a16="http://schemas.microsoft.com/office/drawing/2014/main" id="{98BF8796-189C-59B3-87BD-7F5B4826E153}"/>
              </a:ext>
            </a:extLst>
          </p:cNvPr>
          <p:cNvCxnSpPr>
            <a:cxnSpLocks/>
          </p:cNvCxnSpPr>
          <p:nvPr/>
        </p:nvCxnSpPr>
        <p:spPr>
          <a:xfrm flipV="1">
            <a:off x="6611690" y="4161106"/>
            <a:ext cx="486174" cy="1418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7" name="Oval 31">
            <a:extLst>
              <a:ext uri="{FF2B5EF4-FFF2-40B4-BE49-F238E27FC236}">
                <a16:creationId xmlns:a16="http://schemas.microsoft.com/office/drawing/2014/main" id="{3EAA1C74-FFF9-1933-A9DC-AA39D1894977}"/>
              </a:ext>
            </a:extLst>
          </p:cNvPr>
          <p:cNvSpPr/>
          <p:nvPr/>
        </p:nvSpPr>
        <p:spPr>
          <a:xfrm>
            <a:off x="3385795" y="3558350"/>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08" name="Oval 32">
            <a:extLst>
              <a:ext uri="{FF2B5EF4-FFF2-40B4-BE49-F238E27FC236}">
                <a16:creationId xmlns:a16="http://schemas.microsoft.com/office/drawing/2014/main" id="{1F884A37-AF40-C238-C3DE-B7F75D09A902}"/>
              </a:ext>
            </a:extLst>
          </p:cNvPr>
          <p:cNvSpPr/>
          <p:nvPr/>
        </p:nvSpPr>
        <p:spPr>
          <a:xfrm>
            <a:off x="3400019" y="3285076"/>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09" name="Oval 33">
            <a:extLst>
              <a:ext uri="{FF2B5EF4-FFF2-40B4-BE49-F238E27FC236}">
                <a16:creationId xmlns:a16="http://schemas.microsoft.com/office/drawing/2014/main" id="{2604E19D-038E-6CE0-B491-D2F7B4D6279A}"/>
              </a:ext>
            </a:extLst>
          </p:cNvPr>
          <p:cNvSpPr/>
          <p:nvPr/>
        </p:nvSpPr>
        <p:spPr>
          <a:xfrm>
            <a:off x="3403781" y="3877020"/>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10" name="Oval 34">
            <a:extLst>
              <a:ext uri="{FF2B5EF4-FFF2-40B4-BE49-F238E27FC236}">
                <a16:creationId xmlns:a16="http://schemas.microsoft.com/office/drawing/2014/main" id="{A29943FD-2437-8C0F-578A-838043C5C25E}"/>
              </a:ext>
            </a:extLst>
          </p:cNvPr>
          <p:cNvSpPr/>
          <p:nvPr/>
        </p:nvSpPr>
        <p:spPr>
          <a:xfrm>
            <a:off x="3719657" y="4350937"/>
            <a:ext cx="182563" cy="1952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dirty="0">
              <a:solidFill>
                <a:schemeClr val="tx1"/>
              </a:solidFill>
            </a:endParaRPr>
          </a:p>
        </p:txBody>
      </p:sp>
      <p:sp>
        <p:nvSpPr>
          <p:cNvPr id="111" name="Oval 35">
            <a:extLst>
              <a:ext uri="{FF2B5EF4-FFF2-40B4-BE49-F238E27FC236}">
                <a16:creationId xmlns:a16="http://schemas.microsoft.com/office/drawing/2014/main" id="{D66D2EB1-1384-BA96-E133-77B81762009F}"/>
              </a:ext>
            </a:extLst>
          </p:cNvPr>
          <p:cNvSpPr/>
          <p:nvPr/>
        </p:nvSpPr>
        <p:spPr>
          <a:xfrm>
            <a:off x="3980399" y="4273320"/>
            <a:ext cx="184150" cy="1952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12" name="Oval 37">
            <a:extLst>
              <a:ext uri="{FF2B5EF4-FFF2-40B4-BE49-F238E27FC236}">
                <a16:creationId xmlns:a16="http://schemas.microsoft.com/office/drawing/2014/main" id="{3641F73E-97E1-1451-229E-59CA9F20D385}"/>
              </a:ext>
            </a:extLst>
          </p:cNvPr>
          <p:cNvSpPr/>
          <p:nvPr/>
        </p:nvSpPr>
        <p:spPr>
          <a:xfrm>
            <a:off x="4799961" y="458258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13" name="Straight Arrow Connector 39">
            <a:extLst>
              <a:ext uri="{FF2B5EF4-FFF2-40B4-BE49-F238E27FC236}">
                <a16:creationId xmlns:a16="http://schemas.microsoft.com/office/drawing/2014/main" id="{74794CC7-838C-606C-92EC-D55A174F4600}"/>
              </a:ext>
            </a:extLst>
          </p:cNvPr>
          <p:cNvCxnSpPr/>
          <p:nvPr/>
        </p:nvCxnSpPr>
        <p:spPr>
          <a:xfrm flipV="1">
            <a:off x="4984111" y="4258738"/>
            <a:ext cx="366712" cy="258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4" name="TextBox 48">
            <a:extLst>
              <a:ext uri="{FF2B5EF4-FFF2-40B4-BE49-F238E27FC236}">
                <a16:creationId xmlns:a16="http://schemas.microsoft.com/office/drawing/2014/main" id="{5F1E813D-819D-0323-70E0-C009AE7D2B58}"/>
              </a:ext>
            </a:extLst>
          </p:cNvPr>
          <p:cNvSpPr txBox="1">
            <a:spLocks noChangeArrowheads="1"/>
          </p:cNvSpPr>
          <p:nvPr/>
        </p:nvSpPr>
        <p:spPr bwMode="auto">
          <a:xfrm>
            <a:off x="2221576" y="3896872"/>
            <a:ext cx="1078757"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noProof="0" dirty="0"/>
              <a:t>Challenge</a:t>
            </a:r>
          </a:p>
        </p:txBody>
      </p:sp>
      <p:sp>
        <p:nvSpPr>
          <p:cNvPr id="115" name="Oval 49">
            <a:extLst>
              <a:ext uri="{FF2B5EF4-FFF2-40B4-BE49-F238E27FC236}">
                <a16:creationId xmlns:a16="http://schemas.microsoft.com/office/drawing/2014/main" id="{82BA8C0A-322E-E5D0-1351-D87B83876AC4}"/>
              </a:ext>
            </a:extLst>
          </p:cNvPr>
          <p:cNvSpPr/>
          <p:nvPr/>
        </p:nvSpPr>
        <p:spPr>
          <a:xfrm>
            <a:off x="3456936" y="2906188"/>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16" name="Oval 32">
            <a:extLst>
              <a:ext uri="{FF2B5EF4-FFF2-40B4-BE49-F238E27FC236}">
                <a16:creationId xmlns:a16="http://schemas.microsoft.com/office/drawing/2014/main" id="{79B06074-6C61-C26B-0745-D82AB973EE79}"/>
              </a:ext>
            </a:extLst>
          </p:cNvPr>
          <p:cNvSpPr/>
          <p:nvPr/>
        </p:nvSpPr>
        <p:spPr>
          <a:xfrm>
            <a:off x="3649237" y="3641871"/>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17" name="Oval 32">
            <a:extLst>
              <a:ext uri="{FF2B5EF4-FFF2-40B4-BE49-F238E27FC236}">
                <a16:creationId xmlns:a16="http://schemas.microsoft.com/office/drawing/2014/main" id="{699082D7-7611-8962-43A1-773D372A1FB2}"/>
              </a:ext>
            </a:extLst>
          </p:cNvPr>
          <p:cNvSpPr/>
          <p:nvPr/>
        </p:nvSpPr>
        <p:spPr>
          <a:xfrm>
            <a:off x="4047273" y="3932329"/>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18" name="Oval 32">
            <a:extLst>
              <a:ext uri="{FF2B5EF4-FFF2-40B4-BE49-F238E27FC236}">
                <a16:creationId xmlns:a16="http://schemas.microsoft.com/office/drawing/2014/main" id="{E8094E97-9E16-7E9F-8F49-2181F1313895}"/>
              </a:ext>
            </a:extLst>
          </p:cNvPr>
          <p:cNvSpPr/>
          <p:nvPr/>
        </p:nvSpPr>
        <p:spPr>
          <a:xfrm>
            <a:off x="3876943" y="3751240"/>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19" name="TextBox 48">
            <a:extLst>
              <a:ext uri="{FF2B5EF4-FFF2-40B4-BE49-F238E27FC236}">
                <a16:creationId xmlns:a16="http://schemas.microsoft.com/office/drawing/2014/main" id="{B5AB8A4B-5200-9B14-9D16-84377515C573}"/>
              </a:ext>
            </a:extLst>
          </p:cNvPr>
          <p:cNvSpPr txBox="1">
            <a:spLocks noChangeArrowheads="1"/>
          </p:cNvSpPr>
          <p:nvPr/>
        </p:nvSpPr>
        <p:spPr bwMode="auto">
          <a:xfrm>
            <a:off x="4677722" y="5609920"/>
            <a:ext cx="3521271"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b="1" dirty="0"/>
              <a:t>Open Innovation Funnel</a:t>
            </a:r>
            <a:endParaRPr lang="en-US" sz="1400" b="1" noProof="0" dirty="0"/>
          </a:p>
        </p:txBody>
      </p:sp>
      <p:sp>
        <p:nvSpPr>
          <p:cNvPr id="120" name="Oval 119">
            <a:extLst>
              <a:ext uri="{FF2B5EF4-FFF2-40B4-BE49-F238E27FC236}">
                <a16:creationId xmlns:a16="http://schemas.microsoft.com/office/drawing/2014/main" id="{6746AC91-480B-7E2E-934B-D812DA175F5C}"/>
              </a:ext>
            </a:extLst>
          </p:cNvPr>
          <p:cNvSpPr/>
          <p:nvPr/>
        </p:nvSpPr>
        <p:spPr>
          <a:xfrm>
            <a:off x="3663760" y="3997150"/>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21" name="Oval 33">
            <a:extLst>
              <a:ext uri="{FF2B5EF4-FFF2-40B4-BE49-F238E27FC236}">
                <a16:creationId xmlns:a16="http://schemas.microsoft.com/office/drawing/2014/main" id="{4E38BC65-2FA4-BF45-B04B-C24C5CA2AAC6}"/>
              </a:ext>
            </a:extLst>
          </p:cNvPr>
          <p:cNvSpPr/>
          <p:nvPr/>
        </p:nvSpPr>
        <p:spPr>
          <a:xfrm>
            <a:off x="3457571" y="4232026"/>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22" name="Oval 17">
            <a:extLst>
              <a:ext uri="{FF2B5EF4-FFF2-40B4-BE49-F238E27FC236}">
                <a16:creationId xmlns:a16="http://schemas.microsoft.com/office/drawing/2014/main" id="{29F29482-BF13-D2F9-E299-6183E117520C}"/>
              </a:ext>
            </a:extLst>
          </p:cNvPr>
          <p:cNvSpPr/>
          <p:nvPr/>
        </p:nvSpPr>
        <p:spPr>
          <a:xfrm>
            <a:off x="3346929" y="4455830"/>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23" name="Oval 17">
            <a:extLst>
              <a:ext uri="{FF2B5EF4-FFF2-40B4-BE49-F238E27FC236}">
                <a16:creationId xmlns:a16="http://schemas.microsoft.com/office/drawing/2014/main" id="{CC5C2776-7CA6-043C-8370-F70BE599422E}"/>
              </a:ext>
            </a:extLst>
          </p:cNvPr>
          <p:cNvSpPr/>
          <p:nvPr/>
        </p:nvSpPr>
        <p:spPr>
          <a:xfrm>
            <a:off x="3744964" y="4649468"/>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24" name="Oval 10">
            <a:extLst>
              <a:ext uri="{FF2B5EF4-FFF2-40B4-BE49-F238E27FC236}">
                <a16:creationId xmlns:a16="http://schemas.microsoft.com/office/drawing/2014/main" id="{63166284-9803-AEBE-9E4B-6D94918BD76E}"/>
              </a:ext>
            </a:extLst>
          </p:cNvPr>
          <p:cNvSpPr/>
          <p:nvPr/>
        </p:nvSpPr>
        <p:spPr>
          <a:xfrm>
            <a:off x="4704300" y="370964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25" name="Oval 10">
            <a:extLst>
              <a:ext uri="{FF2B5EF4-FFF2-40B4-BE49-F238E27FC236}">
                <a16:creationId xmlns:a16="http://schemas.microsoft.com/office/drawing/2014/main" id="{DB29C016-BBCB-A290-385D-86F1DAD52791}"/>
              </a:ext>
            </a:extLst>
          </p:cNvPr>
          <p:cNvSpPr/>
          <p:nvPr/>
        </p:nvSpPr>
        <p:spPr>
          <a:xfrm>
            <a:off x="4727608" y="4281598"/>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26" name="Oval 10">
            <a:extLst>
              <a:ext uri="{FF2B5EF4-FFF2-40B4-BE49-F238E27FC236}">
                <a16:creationId xmlns:a16="http://schemas.microsoft.com/office/drawing/2014/main" id="{20C50464-23F4-C950-E4FC-8CEB32E5A206}"/>
              </a:ext>
            </a:extLst>
          </p:cNvPr>
          <p:cNvSpPr/>
          <p:nvPr/>
        </p:nvSpPr>
        <p:spPr>
          <a:xfrm>
            <a:off x="4326783" y="4602144"/>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27" name="Oval 10">
            <a:extLst>
              <a:ext uri="{FF2B5EF4-FFF2-40B4-BE49-F238E27FC236}">
                <a16:creationId xmlns:a16="http://schemas.microsoft.com/office/drawing/2014/main" id="{253C8854-03AA-3087-F729-485DCF34317A}"/>
              </a:ext>
            </a:extLst>
          </p:cNvPr>
          <p:cNvSpPr/>
          <p:nvPr/>
        </p:nvSpPr>
        <p:spPr>
          <a:xfrm>
            <a:off x="4566241" y="391583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28" name="Oval 10">
            <a:extLst>
              <a:ext uri="{FF2B5EF4-FFF2-40B4-BE49-F238E27FC236}">
                <a16:creationId xmlns:a16="http://schemas.microsoft.com/office/drawing/2014/main" id="{D6A25EEB-9B73-1E0D-2EF5-35B62B786075}"/>
              </a:ext>
            </a:extLst>
          </p:cNvPr>
          <p:cNvSpPr/>
          <p:nvPr/>
        </p:nvSpPr>
        <p:spPr>
          <a:xfrm>
            <a:off x="4984905" y="3654852"/>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29" name="Oval 10">
            <a:extLst>
              <a:ext uri="{FF2B5EF4-FFF2-40B4-BE49-F238E27FC236}">
                <a16:creationId xmlns:a16="http://schemas.microsoft.com/office/drawing/2014/main" id="{B9B203FC-74B0-9350-F9AE-3D1866E91C8A}"/>
              </a:ext>
            </a:extLst>
          </p:cNvPr>
          <p:cNvSpPr/>
          <p:nvPr/>
        </p:nvSpPr>
        <p:spPr>
          <a:xfrm>
            <a:off x="4543730" y="4571664"/>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0" name="Oval 10">
            <a:extLst>
              <a:ext uri="{FF2B5EF4-FFF2-40B4-BE49-F238E27FC236}">
                <a16:creationId xmlns:a16="http://schemas.microsoft.com/office/drawing/2014/main" id="{69333AF8-227F-E112-24E8-48A43C461847}"/>
              </a:ext>
            </a:extLst>
          </p:cNvPr>
          <p:cNvSpPr/>
          <p:nvPr/>
        </p:nvSpPr>
        <p:spPr>
          <a:xfrm>
            <a:off x="4091906" y="4754544"/>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1" name="Oval 15">
            <a:extLst>
              <a:ext uri="{FF2B5EF4-FFF2-40B4-BE49-F238E27FC236}">
                <a16:creationId xmlns:a16="http://schemas.microsoft.com/office/drawing/2014/main" id="{1A3B4573-0F8F-6AED-8304-AE1D81283D7D}"/>
              </a:ext>
            </a:extLst>
          </p:cNvPr>
          <p:cNvSpPr/>
          <p:nvPr/>
        </p:nvSpPr>
        <p:spPr>
          <a:xfrm>
            <a:off x="5563548" y="4206163"/>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2" name="Oval 10">
            <a:extLst>
              <a:ext uri="{FF2B5EF4-FFF2-40B4-BE49-F238E27FC236}">
                <a16:creationId xmlns:a16="http://schemas.microsoft.com/office/drawing/2014/main" id="{A288D8FE-B01D-CCBB-436C-82509D7CCF50}"/>
              </a:ext>
            </a:extLst>
          </p:cNvPr>
          <p:cNvSpPr/>
          <p:nvPr/>
        </p:nvSpPr>
        <p:spPr>
          <a:xfrm>
            <a:off x="5235009" y="3734745"/>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3" name="Oval 10">
            <a:extLst>
              <a:ext uri="{FF2B5EF4-FFF2-40B4-BE49-F238E27FC236}">
                <a16:creationId xmlns:a16="http://schemas.microsoft.com/office/drawing/2014/main" id="{B19FE532-14BF-142E-C06D-020CB26B21FB}"/>
              </a:ext>
            </a:extLst>
          </p:cNvPr>
          <p:cNvSpPr/>
          <p:nvPr/>
        </p:nvSpPr>
        <p:spPr>
          <a:xfrm>
            <a:off x="4322399" y="395168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4" name="Oval 10">
            <a:extLst>
              <a:ext uri="{FF2B5EF4-FFF2-40B4-BE49-F238E27FC236}">
                <a16:creationId xmlns:a16="http://schemas.microsoft.com/office/drawing/2014/main" id="{5EAFB551-F1FB-23C3-7281-6CB219B6DBFB}"/>
              </a:ext>
            </a:extLst>
          </p:cNvPr>
          <p:cNvSpPr/>
          <p:nvPr/>
        </p:nvSpPr>
        <p:spPr>
          <a:xfrm>
            <a:off x="3918990" y="3462221"/>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5" name="Oval 10">
            <a:extLst>
              <a:ext uri="{FF2B5EF4-FFF2-40B4-BE49-F238E27FC236}">
                <a16:creationId xmlns:a16="http://schemas.microsoft.com/office/drawing/2014/main" id="{DDB2EBC8-A200-93DD-3FB6-D2F92809084D}"/>
              </a:ext>
            </a:extLst>
          </p:cNvPr>
          <p:cNvSpPr/>
          <p:nvPr/>
        </p:nvSpPr>
        <p:spPr>
          <a:xfrm>
            <a:off x="4071390" y="3216586"/>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6" name="Oval 10">
            <a:extLst>
              <a:ext uri="{FF2B5EF4-FFF2-40B4-BE49-F238E27FC236}">
                <a16:creationId xmlns:a16="http://schemas.microsoft.com/office/drawing/2014/main" id="{F466C255-D6A0-4064-B32B-A9AC3CAC61F3}"/>
              </a:ext>
            </a:extLst>
          </p:cNvPr>
          <p:cNvSpPr/>
          <p:nvPr/>
        </p:nvSpPr>
        <p:spPr>
          <a:xfrm>
            <a:off x="4320610" y="3368986"/>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7" name="Oval 10">
            <a:extLst>
              <a:ext uri="{FF2B5EF4-FFF2-40B4-BE49-F238E27FC236}">
                <a16:creationId xmlns:a16="http://schemas.microsoft.com/office/drawing/2014/main" id="{9DF23CE7-7666-6E81-05A9-D399A41A02E1}"/>
              </a:ext>
            </a:extLst>
          </p:cNvPr>
          <p:cNvSpPr/>
          <p:nvPr/>
        </p:nvSpPr>
        <p:spPr>
          <a:xfrm>
            <a:off x="4483768" y="3628963"/>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8" name="Oval 20">
            <a:extLst>
              <a:ext uri="{FF2B5EF4-FFF2-40B4-BE49-F238E27FC236}">
                <a16:creationId xmlns:a16="http://schemas.microsoft.com/office/drawing/2014/main" id="{1D3B220E-EE0C-E5C7-57AC-FB376715AAD7}"/>
              </a:ext>
            </a:extLst>
          </p:cNvPr>
          <p:cNvSpPr/>
          <p:nvPr/>
        </p:nvSpPr>
        <p:spPr>
          <a:xfrm>
            <a:off x="7234025" y="4010169"/>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39" name="Oval 15">
            <a:extLst>
              <a:ext uri="{FF2B5EF4-FFF2-40B4-BE49-F238E27FC236}">
                <a16:creationId xmlns:a16="http://schemas.microsoft.com/office/drawing/2014/main" id="{9857BE50-2B72-A062-A32C-22CB131FA687}"/>
              </a:ext>
            </a:extLst>
          </p:cNvPr>
          <p:cNvSpPr/>
          <p:nvPr/>
        </p:nvSpPr>
        <p:spPr>
          <a:xfrm>
            <a:off x="6170356" y="3983746"/>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40" name="Straight Arrow Connector 21">
            <a:extLst>
              <a:ext uri="{FF2B5EF4-FFF2-40B4-BE49-F238E27FC236}">
                <a16:creationId xmlns:a16="http://schemas.microsoft.com/office/drawing/2014/main" id="{298AC506-0C6E-B775-5D31-17F4FC9894C0}"/>
              </a:ext>
            </a:extLst>
          </p:cNvPr>
          <p:cNvCxnSpPr>
            <a:cxnSpLocks/>
          </p:cNvCxnSpPr>
          <p:nvPr/>
        </p:nvCxnSpPr>
        <p:spPr>
          <a:xfrm>
            <a:off x="5630602" y="4066829"/>
            <a:ext cx="49306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Arrow Connector 12">
            <a:extLst>
              <a:ext uri="{FF2B5EF4-FFF2-40B4-BE49-F238E27FC236}">
                <a16:creationId xmlns:a16="http://schemas.microsoft.com/office/drawing/2014/main" id="{797CC8F7-420C-DCA0-9F71-340BF6E15C0F}"/>
              </a:ext>
            </a:extLst>
          </p:cNvPr>
          <p:cNvCxnSpPr>
            <a:cxnSpLocks/>
          </p:cNvCxnSpPr>
          <p:nvPr/>
        </p:nvCxnSpPr>
        <p:spPr>
          <a:xfrm>
            <a:off x="5505752" y="3836364"/>
            <a:ext cx="38845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2" name="Oval 15">
            <a:extLst>
              <a:ext uri="{FF2B5EF4-FFF2-40B4-BE49-F238E27FC236}">
                <a16:creationId xmlns:a16="http://schemas.microsoft.com/office/drawing/2014/main" id="{E676BF43-767C-C5B0-33B0-F56F0AE34D63}"/>
              </a:ext>
            </a:extLst>
          </p:cNvPr>
          <p:cNvSpPr/>
          <p:nvPr/>
        </p:nvSpPr>
        <p:spPr>
          <a:xfrm>
            <a:off x="5966480" y="3751943"/>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43" name="Straight Arrow Connector 12">
            <a:extLst>
              <a:ext uri="{FF2B5EF4-FFF2-40B4-BE49-F238E27FC236}">
                <a16:creationId xmlns:a16="http://schemas.microsoft.com/office/drawing/2014/main" id="{F6C5351D-B1BF-5B58-BF97-BCFD89D1F0AF}"/>
              </a:ext>
            </a:extLst>
          </p:cNvPr>
          <p:cNvCxnSpPr>
            <a:cxnSpLocks/>
          </p:cNvCxnSpPr>
          <p:nvPr/>
        </p:nvCxnSpPr>
        <p:spPr>
          <a:xfrm flipV="1">
            <a:off x="6386651" y="4048526"/>
            <a:ext cx="730768" cy="1830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41FF5664-DCB0-9D0B-2A16-797F159C717E}"/>
              </a:ext>
            </a:extLst>
          </p:cNvPr>
          <p:cNvCxnSpPr/>
          <p:nvPr/>
        </p:nvCxnSpPr>
        <p:spPr>
          <a:xfrm flipH="1">
            <a:off x="5910836" y="3707875"/>
            <a:ext cx="276146" cy="27614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E66439B5-7492-9190-C208-73E50E880A41}"/>
              </a:ext>
            </a:extLst>
          </p:cNvPr>
          <p:cNvCxnSpPr>
            <a:cxnSpLocks/>
          </p:cNvCxnSpPr>
          <p:nvPr/>
        </p:nvCxnSpPr>
        <p:spPr>
          <a:xfrm>
            <a:off x="5930234" y="3694021"/>
            <a:ext cx="276146" cy="27614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6" name="Straight Arrow Connector 12">
            <a:extLst>
              <a:ext uri="{FF2B5EF4-FFF2-40B4-BE49-F238E27FC236}">
                <a16:creationId xmlns:a16="http://schemas.microsoft.com/office/drawing/2014/main" id="{7E869647-AF71-5FE9-ECE0-17CA5A433100}"/>
              </a:ext>
            </a:extLst>
          </p:cNvPr>
          <p:cNvCxnSpPr>
            <a:cxnSpLocks/>
          </p:cNvCxnSpPr>
          <p:nvPr/>
        </p:nvCxnSpPr>
        <p:spPr>
          <a:xfrm>
            <a:off x="7496103" y="4102675"/>
            <a:ext cx="702891" cy="271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7" name="Lovettu nuolenkärki 7">
            <a:extLst>
              <a:ext uri="{FF2B5EF4-FFF2-40B4-BE49-F238E27FC236}">
                <a16:creationId xmlns:a16="http://schemas.microsoft.com/office/drawing/2014/main" id="{DA001FD7-BCF8-ECDC-B254-1F9CA6B10B6A}"/>
              </a:ext>
            </a:extLst>
          </p:cNvPr>
          <p:cNvSpPr/>
          <p:nvPr/>
        </p:nvSpPr>
        <p:spPr>
          <a:xfrm>
            <a:off x="4430421" y="4443109"/>
            <a:ext cx="1195442"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148" name="TextBox 147">
            <a:extLst>
              <a:ext uri="{FF2B5EF4-FFF2-40B4-BE49-F238E27FC236}">
                <a16:creationId xmlns:a16="http://schemas.microsoft.com/office/drawing/2014/main" id="{B3019C0D-6F1F-D87B-9200-2EAAEE7E4236}"/>
              </a:ext>
            </a:extLst>
          </p:cNvPr>
          <p:cNvSpPr txBox="1"/>
          <p:nvPr/>
        </p:nvSpPr>
        <p:spPr>
          <a:xfrm>
            <a:off x="4541251" y="4471451"/>
            <a:ext cx="896399" cy="230832"/>
          </a:xfrm>
          <a:prstGeom prst="rect">
            <a:avLst/>
          </a:prstGeom>
          <a:noFill/>
        </p:spPr>
        <p:txBody>
          <a:bodyPr wrap="none" rtlCol="0">
            <a:spAutoFit/>
          </a:bodyPr>
          <a:lstStyle/>
          <a:p>
            <a:r>
              <a:rPr lang="en-US" sz="900" dirty="0"/>
              <a:t>Idea selection</a:t>
            </a:r>
          </a:p>
        </p:txBody>
      </p:sp>
      <p:sp>
        <p:nvSpPr>
          <p:cNvPr id="149" name="Lovettu nuolenkärki 7">
            <a:extLst>
              <a:ext uri="{FF2B5EF4-FFF2-40B4-BE49-F238E27FC236}">
                <a16:creationId xmlns:a16="http://schemas.microsoft.com/office/drawing/2014/main" id="{753C268A-FF17-90A5-99D6-01A5C4C5B3D6}"/>
              </a:ext>
            </a:extLst>
          </p:cNvPr>
          <p:cNvSpPr/>
          <p:nvPr/>
        </p:nvSpPr>
        <p:spPr>
          <a:xfrm>
            <a:off x="3234158" y="4444783"/>
            <a:ext cx="1195442"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150" name="TextBox 149">
            <a:extLst>
              <a:ext uri="{FF2B5EF4-FFF2-40B4-BE49-F238E27FC236}">
                <a16:creationId xmlns:a16="http://schemas.microsoft.com/office/drawing/2014/main" id="{9B61A15C-26F2-0A40-4AFB-CF6870B39FF6}"/>
              </a:ext>
            </a:extLst>
          </p:cNvPr>
          <p:cNvSpPr txBox="1"/>
          <p:nvPr/>
        </p:nvSpPr>
        <p:spPr>
          <a:xfrm>
            <a:off x="3344988" y="4473125"/>
            <a:ext cx="986167" cy="230832"/>
          </a:xfrm>
          <a:prstGeom prst="rect">
            <a:avLst/>
          </a:prstGeom>
          <a:noFill/>
        </p:spPr>
        <p:txBody>
          <a:bodyPr wrap="none" rtlCol="0" anchor="ctr" anchorCtr="0">
            <a:spAutoFit/>
          </a:bodyPr>
          <a:lstStyle/>
          <a:p>
            <a:r>
              <a:rPr lang="en-US" sz="900" dirty="0"/>
              <a:t>Idea generation</a:t>
            </a:r>
          </a:p>
        </p:txBody>
      </p:sp>
      <p:sp>
        <p:nvSpPr>
          <p:cNvPr id="151" name="Lovettu nuolenkärki 7">
            <a:extLst>
              <a:ext uri="{FF2B5EF4-FFF2-40B4-BE49-F238E27FC236}">
                <a16:creationId xmlns:a16="http://schemas.microsoft.com/office/drawing/2014/main" id="{C42C6D4E-A5FD-25F6-BA01-51831107484A}"/>
              </a:ext>
            </a:extLst>
          </p:cNvPr>
          <p:cNvSpPr/>
          <p:nvPr/>
        </p:nvSpPr>
        <p:spPr>
          <a:xfrm>
            <a:off x="5622825" y="4446331"/>
            <a:ext cx="1195442"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152" name="TextBox 151">
            <a:extLst>
              <a:ext uri="{FF2B5EF4-FFF2-40B4-BE49-F238E27FC236}">
                <a16:creationId xmlns:a16="http://schemas.microsoft.com/office/drawing/2014/main" id="{1A9B639F-7D49-BAA9-85E5-B1DE52B62420}"/>
              </a:ext>
            </a:extLst>
          </p:cNvPr>
          <p:cNvSpPr txBox="1"/>
          <p:nvPr/>
        </p:nvSpPr>
        <p:spPr>
          <a:xfrm>
            <a:off x="5577906" y="4474673"/>
            <a:ext cx="1306768" cy="230832"/>
          </a:xfrm>
          <a:prstGeom prst="rect">
            <a:avLst/>
          </a:prstGeom>
          <a:noFill/>
        </p:spPr>
        <p:txBody>
          <a:bodyPr wrap="none" rtlCol="0">
            <a:spAutoFit/>
          </a:bodyPr>
          <a:lstStyle/>
          <a:p>
            <a:r>
              <a:rPr lang="en-US" sz="900" dirty="0"/>
              <a:t>Concept development</a:t>
            </a:r>
          </a:p>
        </p:txBody>
      </p:sp>
      <p:sp>
        <p:nvSpPr>
          <p:cNvPr id="153" name="Lovettu nuolenkärki 7">
            <a:extLst>
              <a:ext uri="{FF2B5EF4-FFF2-40B4-BE49-F238E27FC236}">
                <a16:creationId xmlns:a16="http://schemas.microsoft.com/office/drawing/2014/main" id="{D6FA9BD8-83D9-1FA1-2E1D-2029347D1653}"/>
              </a:ext>
            </a:extLst>
          </p:cNvPr>
          <p:cNvSpPr/>
          <p:nvPr/>
        </p:nvSpPr>
        <p:spPr>
          <a:xfrm>
            <a:off x="6817851" y="4448005"/>
            <a:ext cx="1195442"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154" name="TextBox 153">
            <a:extLst>
              <a:ext uri="{FF2B5EF4-FFF2-40B4-BE49-F238E27FC236}">
                <a16:creationId xmlns:a16="http://schemas.microsoft.com/office/drawing/2014/main" id="{27767935-EB3D-FE58-8F79-C6F31BE495DC}"/>
              </a:ext>
            </a:extLst>
          </p:cNvPr>
          <p:cNvSpPr txBox="1"/>
          <p:nvPr/>
        </p:nvSpPr>
        <p:spPr>
          <a:xfrm>
            <a:off x="6778218" y="4480383"/>
            <a:ext cx="1274708" cy="230832"/>
          </a:xfrm>
          <a:prstGeom prst="rect">
            <a:avLst/>
          </a:prstGeom>
          <a:noFill/>
        </p:spPr>
        <p:txBody>
          <a:bodyPr wrap="none" rtlCol="0">
            <a:spAutoFit/>
          </a:bodyPr>
          <a:lstStyle/>
          <a:p>
            <a:r>
              <a:rPr lang="en-US" sz="900" dirty="0"/>
              <a:t>Product development</a:t>
            </a:r>
          </a:p>
        </p:txBody>
      </p:sp>
      <p:sp>
        <p:nvSpPr>
          <p:cNvPr id="155" name="Lovettu nuolenkärki 7">
            <a:extLst>
              <a:ext uri="{FF2B5EF4-FFF2-40B4-BE49-F238E27FC236}">
                <a16:creationId xmlns:a16="http://schemas.microsoft.com/office/drawing/2014/main" id="{919D2BE9-392F-5A7E-6EAB-D47691A1CFFA}"/>
              </a:ext>
            </a:extLst>
          </p:cNvPr>
          <p:cNvSpPr/>
          <p:nvPr/>
        </p:nvSpPr>
        <p:spPr>
          <a:xfrm>
            <a:off x="8010255" y="4449679"/>
            <a:ext cx="479851"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156" name="TextBox 155">
            <a:extLst>
              <a:ext uri="{FF2B5EF4-FFF2-40B4-BE49-F238E27FC236}">
                <a16:creationId xmlns:a16="http://schemas.microsoft.com/office/drawing/2014/main" id="{4FD126D2-BA1F-BD12-815D-B5192EF8A4C2}"/>
              </a:ext>
            </a:extLst>
          </p:cNvPr>
          <p:cNvSpPr txBox="1"/>
          <p:nvPr/>
        </p:nvSpPr>
        <p:spPr>
          <a:xfrm>
            <a:off x="7969014" y="4476027"/>
            <a:ext cx="562975" cy="230832"/>
          </a:xfrm>
          <a:prstGeom prst="rect">
            <a:avLst/>
          </a:prstGeom>
          <a:noFill/>
        </p:spPr>
        <p:txBody>
          <a:bodyPr wrap="none" rtlCol="0">
            <a:spAutoFit/>
          </a:bodyPr>
          <a:lstStyle/>
          <a:p>
            <a:r>
              <a:rPr lang="en-US" sz="900" dirty="0"/>
              <a:t>Launch</a:t>
            </a:r>
          </a:p>
        </p:txBody>
      </p:sp>
      <p:sp>
        <p:nvSpPr>
          <p:cNvPr id="157" name="Oval 20">
            <a:extLst>
              <a:ext uri="{FF2B5EF4-FFF2-40B4-BE49-F238E27FC236}">
                <a16:creationId xmlns:a16="http://schemas.microsoft.com/office/drawing/2014/main" id="{A053FDC4-6028-9FA6-E587-99D979E8A2EE}"/>
              </a:ext>
            </a:extLst>
          </p:cNvPr>
          <p:cNvSpPr/>
          <p:nvPr/>
        </p:nvSpPr>
        <p:spPr>
          <a:xfrm>
            <a:off x="8249724" y="4006928"/>
            <a:ext cx="184150" cy="193675"/>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58" name="TextBox 48">
            <a:extLst>
              <a:ext uri="{FF2B5EF4-FFF2-40B4-BE49-F238E27FC236}">
                <a16:creationId xmlns:a16="http://schemas.microsoft.com/office/drawing/2014/main" id="{BF5CE0EA-945B-8DE7-F089-B77951806236}"/>
              </a:ext>
            </a:extLst>
          </p:cNvPr>
          <p:cNvSpPr txBox="1">
            <a:spLocks noChangeArrowheads="1"/>
          </p:cNvSpPr>
          <p:nvPr/>
        </p:nvSpPr>
        <p:spPr bwMode="auto">
          <a:xfrm>
            <a:off x="8492452" y="3745874"/>
            <a:ext cx="1476878" cy="72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dirty="0"/>
              <a:t>Innovation</a:t>
            </a:r>
          </a:p>
          <a:p>
            <a:pPr algn="ctr" eaLnBrk="1" hangingPunct="1">
              <a:spcBef>
                <a:spcPct val="0"/>
              </a:spcBef>
              <a:buFontTx/>
              <a:buNone/>
            </a:pPr>
            <a:r>
              <a:rPr lang="en-US" sz="1400" noProof="0" dirty="0"/>
              <a:t>for Company’s Current Markets</a:t>
            </a:r>
          </a:p>
        </p:txBody>
      </p:sp>
      <p:cxnSp>
        <p:nvCxnSpPr>
          <p:cNvPr id="159" name="Straight Arrow Connector 158">
            <a:extLst>
              <a:ext uri="{FF2B5EF4-FFF2-40B4-BE49-F238E27FC236}">
                <a16:creationId xmlns:a16="http://schemas.microsoft.com/office/drawing/2014/main" id="{4B9F78EB-38EC-D370-F0F7-F5F1CE38FFCA}"/>
              </a:ext>
            </a:extLst>
          </p:cNvPr>
          <p:cNvCxnSpPr>
            <a:cxnSpLocks/>
          </p:cNvCxnSpPr>
          <p:nvPr/>
        </p:nvCxnSpPr>
        <p:spPr>
          <a:xfrm flipH="1" flipV="1">
            <a:off x="7969014" y="4897133"/>
            <a:ext cx="359035" cy="5935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0" name="Tekstiruutu 5">
            <a:extLst>
              <a:ext uri="{FF2B5EF4-FFF2-40B4-BE49-F238E27FC236}">
                <a16:creationId xmlns:a16="http://schemas.microsoft.com/office/drawing/2014/main" id="{1DF5A962-FE10-BD34-4CE2-D07B77DE07BF}"/>
              </a:ext>
            </a:extLst>
          </p:cNvPr>
          <p:cNvSpPr txBox="1">
            <a:spLocks noChangeArrowheads="1"/>
          </p:cNvSpPr>
          <p:nvPr/>
        </p:nvSpPr>
        <p:spPr bwMode="auto">
          <a:xfrm>
            <a:off x="1337231" y="6457145"/>
            <a:ext cx="9357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32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32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32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3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ＭＳ Ｐゴシック" panose="020B0600070205080204" pitchFamily="34" charset="-128"/>
              </a:defRPr>
            </a:lvl9pPr>
          </a:lstStyle>
          <a:p>
            <a:pPr eaLnBrk="1" hangingPunct="1"/>
            <a:r>
              <a:rPr lang="en-US" sz="1400" b="1" noProof="0" dirty="0"/>
              <a:t>Source</a:t>
            </a:r>
            <a:r>
              <a:rPr lang="en-US" sz="1400" noProof="0" dirty="0"/>
              <a:t>: Henry Chesbrough (2003) </a:t>
            </a:r>
            <a:r>
              <a:rPr lang="en-US" sz="1400" noProof="0" dirty="0">
                <a:hlinkClick r:id="rId3"/>
              </a:rPr>
              <a:t>Open Innovation: The New Imperative for Creating and Profiting from Technology</a:t>
            </a:r>
            <a:endParaRPr lang="en-US" sz="1400" noProof="0" dirty="0"/>
          </a:p>
        </p:txBody>
      </p:sp>
      <p:sp>
        <p:nvSpPr>
          <p:cNvPr id="161" name="TextBox 48">
            <a:extLst>
              <a:ext uri="{FF2B5EF4-FFF2-40B4-BE49-F238E27FC236}">
                <a16:creationId xmlns:a16="http://schemas.microsoft.com/office/drawing/2014/main" id="{8AE5618E-7D3C-B07C-430E-DE580F7C8858}"/>
              </a:ext>
            </a:extLst>
          </p:cNvPr>
          <p:cNvSpPr txBox="1">
            <a:spLocks noChangeArrowheads="1"/>
          </p:cNvSpPr>
          <p:nvPr/>
        </p:nvSpPr>
        <p:spPr bwMode="auto">
          <a:xfrm>
            <a:off x="7921358" y="5517480"/>
            <a:ext cx="1534750" cy="72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dirty="0"/>
              <a:t>Organizational boundaries open and fluid</a:t>
            </a:r>
          </a:p>
        </p:txBody>
      </p:sp>
      <p:sp>
        <p:nvSpPr>
          <p:cNvPr id="162" name="Oval 10">
            <a:extLst>
              <a:ext uri="{FF2B5EF4-FFF2-40B4-BE49-F238E27FC236}">
                <a16:creationId xmlns:a16="http://schemas.microsoft.com/office/drawing/2014/main" id="{041C7004-A4C2-F52F-D87D-1271BE4F9E78}"/>
              </a:ext>
            </a:extLst>
          </p:cNvPr>
          <p:cNvSpPr/>
          <p:nvPr/>
        </p:nvSpPr>
        <p:spPr>
          <a:xfrm>
            <a:off x="3980109" y="2637713"/>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63" name="Straight Arrow Connector 12">
            <a:extLst>
              <a:ext uri="{FF2B5EF4-FFF2-40B4-BE49-F238E27FC236}">
                <a16:creationId xmlns:a16="http://schemas.microsoft.com/office/drawing/2014/main" id="{EE405C00-D931-D1B3-BF8B-AA8C1D33FEEB}"/>
              </a:ext>
            </a:extLst>
          </p:cNvPr>
          <p:cNvCxnSpPr>
            <a:cxnSpLocks/>
          </p:cNvCxnSpPr>
          <p:nvPr/>
        </p:nvCxnSpPr>
        <p:spPr>
          <a:xfrm flipV="1">
            <a:off x="3698138" y="2801033"/>
            <a:ext cx="218964" cy="12409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4" name="Oval 10">
            <a:extLst>
              <a:ext uri="{FF2B5EF4-FFF2-40B4-BE49-F238E27FC236}">
                <a16:creationId xmlns:a16="http://schemas.microsoft.com/office/drawing/2014/main" id="{339EBE14-3A90-A991-986C-48BA83C76721}"/>
              </a:ext>
            </a:extLst>
          </p:cNvPr>
          <p:cNvSpPr/>
          <p:nvPr/>
        </p:nvSpPr>
        <p:spPr>
          <a:xfrm>
            <a:off x="4795960" y="3161792"/>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65" name="Straight Arrow Connector 12">
            <a:extLst>
              <a:ext uri="{FF2B5EF4-FFF2-40B4-BE49-F238E27FC236}">
                <a16:creationId xmlns:a16="http://schemas.microsoft.com/office/drawing/2014/main" id="{5D4E2F3D-FB2E-E89B-107F-B60165EACFCE}"/>
              </a:ext>
            </a:extLst>
          </p:cNvPr>
          <p:cNvCxnSpPr>
            <a:cxnSpLocks/>
          </p:cNvCxnSpPr>
          <p:nvPr/>
        </p:nvCxnSpPr>
        <p:spPr>
          <a:xfrm flipV="1">
            <a:off x="4528090" y="3292798"/>
            <a:ext cx="225296" cy="7998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6" name="Oval 10">
            <a:extLst>
              <a:ext uri="{FF2B5EF4-FFF2-40B4-BE49-F238E27FC236}">
                <a16:creationId xmlns:a16="http://schemas.microsoft.com/office/drawing/2014/main" id="{15D0D726-2A3F-D1BB-37B2-32DA6CAB7F24}"/>
              </a:ext>
            </a:extLst>
          </p:cNvPr>
          <p:cNvSpPr/>
          <p:nvPr/>
        </p:nvSpPr>
        <p:spPr>
          <a:xfrm>
            <a:off x="5484624" y="317668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67" name="Straight Arrow Connector 12">
            <a:extLst>
              <a:ext uri="{FF2B5EF4-FFF2-40B4-BE49-F238E27FC236}">
                <a16:creationId xmlns:a16="http://schemas.microsoft.com/office/drawing/2014/main" id="{0DF25C87-BA82-03B7-3C43-537F25530128}"/>
              </a:ext>
            </a:extLst>
          </p:cNvPr>
          <p:cNvCxnSpPr>
            <a:cxnSpLocks/>
          </p:cNvCxnSpPr>
          <p:nvPr/>
        </p:nvCxnSpPr>
        <p:spPr>
          <a:xfrm>
            <a:off x="5040780" y="3277121"/>
            <a:ext cx="38845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8" name="Straight Arrow Connector 12">
            <a:extLst>
              <a:ext uri="{FF2B5EF4-FFF2-40B4-BE49-F238E27FC236}">
                <a16:creationId xmlns:a16="http://schemas.microsoft.com/office/drawing/2014/main" id="{CB581570-F6FB-42AD-E93B-9C375B0FA85A}"/>
              </a:ext>
            </a:extLst>
          </p:cNvPr>
          <p:cNvCxnSpPr>
            <a:cxnSpLocks/>
          </p:cNvCxnSpPr>
          <p:nvPr/>
        </p:nvCxnSpPr>
        <p:spPr>
          <a:xfrm>
            <a:off x="5762637" y="3261018"/>
            <a:ext cx="135478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9" name="Oval 10">
            <a:extLst>
              <a:ext uri="{FF2B5EF4-FFF2-40B4-BE49-F238E27FC236}">
                <a16:creationId xmlns:a16="http://schemas.microsoft.com/office/drawing/2014/main" id="{EE63FDEC-9DAB-0A88-FA3D-E97716C33C68}"/>
              </a:ext>
            </a:extLst>
          </p:cNvPr>
          <p:cNvSpPr/>
          <p:nvPr/>
        </p:nvSpPr>
        <p:spPr>
          <a:xfrm>
            <a:off x="7238944" y="3198461"/>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70" name="Straight Arrow Connector 12">
            <a:extLst>
              <a:ext uri="{FF2B5EF4-FFF2-40B4-BE49-F238E27FC236}">
                <a16:creationId xmlns:a16="http://schemas.microsoft.com/office/drawing/2014/main" id="{B1F386EC-4F16-455C-2249-36769976D850}"/>
              </a:ext>
            </a:extLst>
          </p:cNvPr>
          <p:cNvCxnSpPr>
            <a:cxnSpLocks/>
          </p:cNvCxnSpPr>
          <p:nvPr/>
        </p:nvCxnSpPr>
        <p:spPr>
          <a:xfrm>
            <a:off x="7496103" y="3285076"/>
            <a:ext cx="70289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1" name="Oval 20">
            <a:extLst>
              <a:ext uri="{FF2B5EF4-FFF2-40B4-BE49-F238E27FC236}">
                <a16:creationId xmlns:a16="http://schemas.microsoft.com/office/drawing/2014/main" id="{54C27EBF-61DC-0D21-56CB-6CD2866B1C8D}"/>
              </a:ext>
            </a:extLst>
          </p:cNvPr>
          <p:cNvSpPr/>
          <p:nvPr/>
        </p:nvSpPr>
        <p:spPr>
          <a:xfrm>
            <a:off x="8250180" y="3202750"/>
            <a:ext cx="184150" cy="193675"/>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72" name="TextBox 48">
            <a:extLst>
              <a:ext uri="{FF2B5EF4-FFF2-40B4-BE49-F238E27FC236}">
                <a16:creationId xmlns:a16="http://schemas.microsoft.com/office/drawing/2014/main" id="{B5A9E79A-69F8-40A5-A27B-57E724E868E2}"/>
              </a:ext>
            </a:extLst>
          </p:cNvPr>
          <p:cNvSpPr txBox="1">
            <a:spLocks noChangeArrowheads="1"/>
          </p:cNvSpPr>
          <p:nvPr/>
        </p:nvSpPr>
        <p:spPr bwMode="auto">
          <a:xfrm>
            <a:off x="8534714" y="3128221"/>
            <a:ext cx="1258968"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dirty="0"/>
              <a:t>New Markets</a:t>
            </a:r>
          </a:p>
        </p:txBody>
      </p:sp>
      <p:sp>
        <p:nvSpPr>
          <p:cNvPr id="173" name="Oval 20">
            <a:extLst>
              <a:ext uri="{FF2B5EF4-FFF2-40B4-BE49-F238E27FC236}">
                <a16:creationId xmlns:a16="http://schemas.microsoft.com/office/drawing/2014/main" id="{DC726A92-7DD3-B77F-30DE-E5261911B0C1}"/>
              </a:ext>
            </a:extLst>
          </p:cNvPr>
          <p:cNvSpPr/>
          <p:nvPr/>
        </p:nvSpPr>
        <p:spPr>
          <a:xfrm>
            <a:off x="8249724" y="2633035"/>
            <a:ext cx="184150" cy="193675"/>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74" name="TextBox 48">
            <a:extLst>
              <a:ext uri="{FF2B5EF4-FFF2-40B4-BE49-F238E27FC236}">
                <a16:creationId xmlns:a16="http://schemas.microsoft.com/office/drawing/2014/main" id="{E32B2991-0D44-30AB-0C2A-8B2CFBA50A56}"/>
              </a:ext>
            </a:extLst>
          </p:cNvPr>
          <p:cNvSpPr txBox="1">
            <a:spLocks noChangeArrowheads="1"/>
          </p:cNvSpPr>
          <p:nvPr/>
        </p:nvSpPr>
        <p:spPr bwMode="auto">
          <a:xfrm>
            <a:off x="8531989" y="2601858"/>
            <a:ext cx="2404717"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dirty="0"/>
              <a:t>Other Company’s Markets</a:t>
            </a:r>
          </a:p>
        </p:txBody>
      </p:sp>
      <p:cxnSp>
        <p:nvCxnSpPr>
          <p:cNvPr id="175" name="Straight Arrow Connector 12">
            <a:extLst>
              <a:ext uri="{FF2B5EF4-FFF2-40B4-BE49-F238E27FC236}">
                <a16:creationId xmlns:a16="http://schemas.microsoft.com/office/drawing/2014/main" id="{E1F0C9C4-B290-5193-74D1-1351FF9063FC}"/>
              </a:ext>
            </a:extLst>
          </p:cNvPr>
          <p:cNvCxnSpPr>
            <a:cxnSpLocks/>
          </p:cNvCxnSpPr>
          <p:nvPr/>
        </p:nvCxnSpPr>
        <p:spPr>
          <a:xfrm>
            <a:off x="4245601" y="2725899"/>
            <a:ext cx="395339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6" name="Oval 9">
            <a:extLst>
              <a:ext uri="{FF2B5EF4-FFF2-40B4-BE49-F238E27FC236}">
                <a16:creationId xmlns:a16="http://schemas.microsoft.com/office/drawing/2014/main" id="{094EE7D9-A6A6-72D1-08D3-0C811D8012DD}"/>
              </a:ext>
            </a:extLst>
          </p:cNvPr>
          <p:cNvSpPr/>
          <p:nvPr/>
        </p:nvSpPr>
        <p:spPr>
          <a:xfrm>
            <a:off x="4385941" y="529886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77" name="Oval 9">
            <a:extLst>
              <a:ext uri="{FF2B5EF4-FFF2-40B4-BE49-F238E27FC236}">
                <a16:creationId xmlns:a16="http://schemas.microsoft.com/office/drawing/2014/main" id="{32C3D486-71FF-A11D-E86F-7F17D21A7D8C}"/>
              </a:ext>
            </a:extLst>
          </p:cNvPr>
          <p:cNvSpPr/>
          <p:nvPr/>
        </p:nvSpPr>
        <p:spPr>
          <a:xfrm>
            <a:off x="4104001" y="545126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78" name="Oval 9">
            <a:extLst>
              <a:ext uri="{FF2B5EF4-FFF2-40B4-BE49-F238E27FC236}">
                <a16:creationId xmlns:a16="http://schemas.microsoft.com/office/drawing/2014/main" id="{24419A56-6EF0-6EC1-7DCE-F62DA606C8CA}"/>
              </a:ext>
            </a:extLst>
          </p:cNvPr>
          <p:cNvSpPr/>
          <p:nvPr/>
        </p:nvSpPr>
        <p:spPr>
          <a:xfrm>
            <a:off x="4370701" y="561509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79" name="Oval 9">
            <a:extLst>
              <a:ext uri="{FF2B5EF4-FFF2-40B4-BE49-F238E27FC236}">
                <a16:creationId xmlns:a16="http://schemas.microsoft.com/office/drawing/2014/main" id="{85C0CD26-36F7-85DF-55CD-BE1311FB8F75}"/>
              </a:ext>
            </a:extLst>
          </p:cNvPr>
          <p:cNvSpPr/>
          <p:nvPr/>
        </p:nvSpPr>
        <p:spPr>
          <a:xfrm>
            <a:off x="4625971" y="549317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80" name="Oval 9">
            <a:extLst>
              <a:ext uri="{FF2B5EF4-FFF2-40B4-BE49-F238E27FC236}">
                <a16:creationId xmlns:a16="http://schemas.microsoft.com/office/drawing/2014/main" id="{66CF9D62-5232-F5B5-2A1C-92F66B190284}"/>
              </a:ext>
            </a:extLst>
          </p:cNvPr>
          <p:cNvSpPr/>
          <p:nvPr/>
        </p:nvSpPr>
        <p:spPr>
          <a:xfrm>
            <a:off x="4606921" y="509693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81" name="Oval 9">
            <a:extLst>
              <a:ext uri="{FF2B5EF4-FFF2-40B4-BE49-F238E27FC236}">
                <a16:creationId xmlns:a16="http://schemas.microsoft.com/office/drawing/2014/main" id="{586D576C-E317-2CBF-ECF3-68AD55375D32}"/>
              </a:ext>
            </a:extLst>
          </p:cNvPr>
          <p:cNvSpPr/>
          <p:nvPr/>
        </p:nvSpPr>
        <p:spPr>
          <a:xfrm>
            <a:off x="4873621" y="496358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82" name="Oval 9">
            <a:extLst>
              <a:ext uri="{FF2B5EF4-FFF2-40B4-BE49-F238E27FC236}">
                <a16:creationId xmlns:a16="http://schemas.microsoft.com/office/drawing/2014/main" id="{548A2DFF-18D0-2771-0A57-D93F3FB05CEC}"/>
              </a:ext>
            </a:extLst>
          </p:cNvPr>
          <p:cNvSpPr/>
          <p:nvPr/>
        </p:nvSpPr>
        <p:spPr>
          <a:xfrm>
            <a:off x="4789801" y="527981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83" name="Oval 9">
            <a:extLst>
              <a:ext uri="{FF2B5EF4-FFF2-40B4-BE49-F238E27FC236}">
                <a16:creationId xmlns:a16="http://schemas.microsoft.com/office/drawing/2014/main" id="{4621F60E-B176-4D2B-DC8C-3DCA164D44B3}"/>
              </a:ext>
            </a:extLst>
          </p:cNvPr>
          <p:cNvSpPr/>
          <p:nvPr/>
        </p:nvSpPr>
        <p:spPr>
          <a:xfrm>
            <a:off x="4614541" y="577892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84" name="Oval 9">
            <a:extLst>
              <a:ext uri="{FF2B5EF4-FFF2-40B4-BE49-F238E27FC236}">
                <a16:creationId xmlns:a16="http://schemas.microsoft.com/office/drawing/2014/main" id="{736589FA-0EBA-4880-E811-5E56D0E20B4C}"/>
              </a:ext>
            </a:extLst>
          </p:cNvPr>
          <p:cNvSpPr/>
          <p:nvPr/>
        </p:nvSpPr>
        <p:spPr>
          <a:xfrm>
            <a:off x="4896481" y="562652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85" name="Straight Arrow Connector 14">
            <a:extLst>
              <a:ext uri="{FF2B5EF4-FFF2-40B4-BE49-F238E27FC236}">
                <a16:creationId xmlns:a16="http://schemas.microsoft.com/office/drawing/2014/main" id="{8B8989B0-A6EC-1A01-0A56-E0ED139D1A88}"/>
              </a:ext>
            </a:extLst>
          </p:cNvPr>
          <p:cNvCxnSpPr>
            <a:cxnSpLocks/>
          </p:cNvCxnSpPr>
          <p:nvPr/>
        </p:nvCxnSpPr>
        <p:spPr>
          <a:xfrm flipH="1" flipV="1">
            <a:off x="3980109" y="5148046"/>
            <a:ext cx="191887" cy="22265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6" name="Straight Arrow Connector 14">
            <a:extLst>
              <a:ext uri="{FF2B5EF4-FFF2-40B4-BE49-F238E27FC236}">
                <a16:creationId xmlns:a16="http://schemas.microsoft.com/office/drawing/2014/main" id="{94590805-B943-CE77-7D3E-61E530E9E055}"/>
              </a:ext>
            </a:extLst>
          </p:cNvPr>
          <p:cNvCxnSpPr>
            <a:cxnSpLocks/>
          </p:cNvCxnSpPr>
          <p:nvPr/>
        </p:nvCxnSpPr>
        <p:spPr>
          <a:xfrm flipH="1" flipV="1">
            <a:off x="4246121" y="4990373"/>
            <a:ext cx="165770" cy="24625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7" name="Straight Arrow Connector 14">
            <a:extLst>
              <a:ext uri="{FF2B5EF4-FFF2-40B4-BE49-F238E27FC236}">
                <a16:creationId xmlns:a16="http://schemas.microsoft.com/office/drawing/2014/main" id="{8FBD1D05-DDCB-8468-3969-0AAB0E33F6D6}"/>
              </a:ext>
            </a:extLst>
          </p:cNvPr>
          <p:cNvCxnSpPr>
            <a:cxnSpLocks/>
          </p:cNvCxnSpPr>
          <p:nvPr/>
        </p:nvCxnSpPr>
        <p:spPr>
          <a:xfrm flipH="1" flipV="1">
            <a:off x="4458366" y="4831726"/>
            <a:ext cx="146272" cy="25352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8" name="Straight Arrow Connector 14">
            <a:extLst>
              <a:ext uri="{FF2B5EF4-FFF2-40B4-BE49-F238E27FC236}">
                <a16:creationId xmlns:a16="http://schemas.microsoft.com/office/drawing/2014/main" id="{60D3144F-ECF1-8648-DFCD-D03B5ED10B02}"/>
              </a:ext>
            </a:extLst>
          </p:cNvPr>
          <p:cNvCxnSpPr>
            <a:cxnSpLocks/>
          </p:cNvCxnSpPr>
          <p:nvPr/>
        </p:nvCxnSpPr>
        <p:spPr>
          <a:xfrm flipH="1" flipV="1">
            <a:off x="4653156" y="4790634"/>
            <a:ext cx="176313" cy="18076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404358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F1CC2-729A-32E4-41B3-F8D875A0F0B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E617B9B-2106-D804-18BA-626179445F67}"/>
              </a:ext>
            </a:extLst>
          </p:cNvPr>
          <p:cNvSpPr>
            <a:spLocks noGrp="1"/>
          </p:cNvSpPr>
          <p:nvPr>
            <p:ph type="title"/>
          </p:nvPr>
        </p:nvSpPr>
        <p:spPr>
          <a:xfrm>
            <a:off x="1053582" y="847614"/>
            <a:ext cx="10260000" cy="1217707"/>
          </a:xfrm>
        </p:spPr>
        <p:txBody>
          <a:bodyPr/>
          <a:lstStyle/>
          <a:p>
            <a:r>
              <a:rPr lang="en-US" dirty="0"/>
              <a:t>Knowledge Triangle innovation model</a:t>
            </a:r>
          </a:p>
        </p:txBody>
      </p:sp>
      <p:pic>
        <p:nvPicPr>
          <p:cNvPr id="5" name="Graphic 4" descr="Group of men with solid fill">
            <a:extLst>
              <a:ext uri="{FF2B5EF4-FFF2-40B4-BE49-F238E27FC236}">
                <a16:creationId xmlns:a16="http://schemas.microsoft.com/office/drawing/2014/main" id="{37550A31-45FC-AFC5-92AD-BBD540E4A3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61467" y="4881057"/>
            <a:ext cx="556328" cy="556328"/>
          </a:xfrm>
          <a:prstGeom prst="rect">
            <a:avLst/>
          </a:prstGeom>
        </p:spPr>
      </p:pic>
      <p:pic>
        <p:nvPicPr>
          <p:cNvPr id="6" name="Graphic 5" descr="Group of men with solid fill">
            <a:extLst>
              <a:ext uri="{FF2B5EF4-FFF2-40B4-BE49-F238E27FC236}">
                <a16:creationId xmlns:a16="http://schemas.microsoft.com/office/drawing/2014/main" id="{0A27D629-9788-2BF8-E838-3C1E50BC32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28216" y="4892263"/>
            <a:ext cx="556328" cy="556328"/>
          </a:xfrm>
          <a:prstGeom prst="rect">
            <a:avLst/>
          </a:prstGeom>
        </p:spPr>
      </p:pic>
      <p:cxnSp>
        <p:nvCxnSpPr>
          <p:cNvPr id="7" name="Straight Connector 3">
            <a:extLst>
              <a:ext uri="{FF2B5EF4-FFF2-40B4-BE49-F238E27FC236}">
                <a16:creationId xmlns:a16="http://schemas.microsoft.com/office/drawing/2014/main" id="{E5445F19-EA16-CA4F-40F1-A218F4D660C6}"/>
              </a:ext>
            </a:extLst>
          </p:cNvPr>
          <p:cNvCxnSpPr/>
          <p:nvPr/>
        </p:nvCxnSpPr>
        <p:spPr>
          <a:xfrm>
            <a:off x="3822061" y="2898250"/>
            <a:ext cx="1222375" cy="647700"/>
          </a:xfrm>
          <a:prstGeom prst="line">
            <a:avLst/>
          </a:prstGeom>
          <a:ln>
            <a:solidFill>
              <a:schemeClr val="dk1"/>
            </a:solidFill>
            <a:prstDash val="dash"/>
          </a:ln>
        </p:spPr>
        <p:style>
          <a:lnRef idx="3">
            <a:schemeClr val="dk1"/>
          </a:lnRef>
          <a:fillRef idx="0">
            <a:schemeClr val="dk1"/>
          </a:fillRef>
          <a:effectRef idx="2">
            <a:schemeClr val="dk1"/>
          </a:effectRef>
          <a:fontRef idx="minor">
            <a:schemeClr val="tx1"/>
          </a:fontRef>
        </p:style>
      </p:cxnSp>
      <p:cxnSp>
        <p:nvCxnSpPr>
          <p:cNvPr id="8" name="Straight Connector 4">
            <a:extLst>
              <a:ext uri="{FF2B5EF4-FFF2-40B4-BE49-F238E27FC236}">
                <a16:creationId xmlns:a16="http://schemas.microsoft.com/office/drawing/2014/main" id="{9F2D14AE-2042-CDC9-0204-9C2B85E41101}"/>
              </a:ext>
            </a:extLst>
          </p:cNvPr>
          <p:cNvCxnSpPr>
            <a:cxnSpLocks/>
          </p:cNvCxnSpPr>
          <p:nvPr/>
        </p:nvCxnSpPr>
        <p:spPr>
          <a:xfrm>
            <a:off x="5044436" y="3545950"/>
            <a:ext cx="3375688" cy="12400"/>
          </a:xfrm>
          <a:prstGeom prst="line">
            <a:avLst/>
          </a:prstGeom>
          <a:ln>
            <a:solidFill>
              <a:schemeClr val="dk1"/>
            </a:solidFill>
            <a:prstDash val="dash"/>
          </a:ln>
        </p:spPr>
        <p:style>
          <a:lnRef idx="3">
            <a:schemeClr val="dk1"/>
          </a:lnRef>
          <a:fillRef idx="0">
            <a:schemeClr val="dk1"/>
          </a:fillRef>
          <a:effectRef idx="2">
            <a:schemeClr val="dk1"/>
          </a:effectRef>
          <a:fontRef idx="minor">
            <a:schemeClr val="tx1"/>
          </a:fontRef>
        </p:style>
      </p:cxnSp>
      <p:cxnSp>
        <p:nvCxnSpPr>
          <p:cNvPr id="9" name="Straight Connector 5">
            <a:extLst>
              <a:ext uri="{FF2B5EF4-FFF2-40B4-BE49-F238E27FC236}">
                <a16:creationId xmlns:a16="http://schemas.microsoft.com/office/drawing/2014/main" id="{F2B70A56-E8F9-9DB3-312D-902F3D6AA360}"/>
              </a:ext>
            </a:extLst>
          </p:cNvPr>
          <p:cNvCxnSpPr/>
          <p:nvPr/>
        </p:nvCxnSpPr>
        <p:spPr>
          <a:xfrm flipV="1">
            <a:off x="3761736" y="4777850"/>
            <a:ext cx="1282700" cy="712788"/>
          </a:xfrm>
          <a:prstGeom prst="line">
            <a:avLst/>
          </a:prstGeom>
          <a:ln>
            <a:solidFill>
              <a:schemeClr val="dk1"/>
            </a:solidFill>
            <a:prstDash val="dash"/>
          </a:ln>
        </p:spPr>
        <p:style>
          <a:lnRef idx="3">
            <a:schemeClr val="dk1"/>
          </a:lnRef>
          <a:fillRef idx="0">
            <a:schemeClr val="dk1"/>
          </a:fillRef>
          <a:effectRef idx="2">
            <a:schemeClr val="dk1"/>
          </a:effectRef>
          <a:fontRef idx="minor">
            <a:schemeClr val="tx1"/>
          </a:fontRef>
        </p:style>
      </p:cxnSp>
      <p:cxnSp>
        <p:nvCxnSpPr>
          <p:cNvPr id="26" name="Straight Connector 6">
            <a:extLst>
              <a:ext uri="{FF2B5EF4-FFF2-40B4-BE49-F238E27FC236}">
                <a16:creationId xmlns:a16="http://schemas.microsoft.com/office/drawing/2014/main" id="{EF863A72-D15B-807F-A983-9F7D0F99932D}"/>
              </a:ext>
            </a:extLst>
          </p:cNvPr>
          <p:cNvCxnSpPr>
            <a:cxnSpLocks/>
          </p:cNvCxnSpPr>
          <p:nvPr/>
        </p:nvCxnSpPr>
        <p:spPr>
          <a:xfrm>
            <a:off x="5044436" y="4777850"/>
            <a:ext cx="3445670" cy="0"/>
          </a:xfrm>
          <a:prstGeom prst="line">
            <a:avLst/>
          </a:prstGeom>
          <a:ln>
            <a:solidFill>
              <a:schemeClr val="dk1"/>
            </a:solidFill>
            <a:prstDash val="dash"/>
          </a:ln>
        </p:spPr>
        <p:style>
          <a:lnRef idx="3">
            <a:schemeClr val="dk1"/>
          </a:lnRef>
          <a:fillRef idx="0">
            <a:schemeClr val="dk1"/>
          </a:fillRef>
          <a:effectRef idx="2">
            <a:schemeClr val="dk1"/>
          </a:effectRef>
          <a:fontRef idx="minor">
            <a:schemeClr val="tx1"/>
          </a:fontRef>
        </p:style>
      </p:cxnSp>
      <p:sp>
        <p:nvSpPr>
          <p:cNvPr id="27" name="Oval 8">
            <a:extLst>
              <a:ext uri="{FF2B5EF4-FFF2-40B4-BE49-F238E27FC236}">
                <a16:creationId xmlns:a16="http://schemas.microsoft.com/office/drawing/2014/main" id="{B2F55619-7FEC-906E-B916-67D01CD5BBEE}"/>
              </a:ext>
            </a:extLst>
          </p:cNvPr>
          <p:cNvSpPr/>
          <p:nvPr/>
        </p:nvSpPr>
        <p:spPr>
          <a:xfrm>
            <a:off x="3944298" y="4517500"/>
            <a:ext cx="184150" cy="1952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8" name="Oval 9">
            <a:extLst>
              <a:ext uri="{FF2B5EF4-FFF2-40B4-BE49-F238E27FC236}">
                <a16:creationId xmlns:a16="http://schemas.microsoft.com/office/drawing/2014/main" id="{1EC3835C-7C8F-DA1A-A675-940F1DEAB736}"/>
              </a:ext>
            </a:extLst>
          </p:cNvPr>
          <p:cNvSpPr/>
          <p:nvPr/>
        </p:nvSpPr>
        <p:spPr>
          <a:xfrm>
            <a:off x="3822061" y="490643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9" name="Oval 10">
            <a:extLst>
              <a:ext uri="{FF2B5EF4-FFF2-40B4-BE49-F238E27FC236}">
                <a16:creationId xmlns:a16="http://schemas.microsoft.com/office/drawing/2014/main" id="{FA7D1F3F-7E0D-EAF5-57C9-C4397F7D7362}"/>
              </a:ext>
            </a:extLst>
          </p:cNvPr>
          <p:cNvSpPr/>
          <p:nvPr/>
        </p:nvSpPr>
        <p:spPr>
          <a:xfrm>
            <a:off x="4250686" y="3611038"/>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30" name="Oval 11">
            <a:extLst>
              <a:ext uri="{FF2B5EF4-FFF2-40B4-BE49-F238E27FC236}">
                <a16:creationId xmlns:a16="http://schemas.microsoft.com/office/drawing/2014/main" id="{F56475D2-97CB-AAAB-46AD-336BE9B97806}"/>
              </a:ext>
            </a:extLst>
          </p:cNvPr>
          <p:cNvSpPr/>
          <p:nvPr/>
        </p:nvSpPr>
        <p:spPr>
          <a:xfrm>
            <a:off x="3701411" y="3222100"/>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31" name="Straight Arrow Connector 12">
            <a:extLst>
              <a:ext uri="{FF2B5EF4-FFF2-40B4-BE49-F238E27FC236}">
                <a16:creationId xmlns:a16="http://schemas.microsoft.com/office/drawing/2014/main" id="{85D59223-22DF-F36C-8EF5-AFEE52863327}"/>
              </a:ext>
            </a:extLst>
          </p:cNvPr>
          <p:cNvCxnSpPr>
            <a:cxnSpLocks/>
          </p:cNvCxnSpPr>
          <p:nvPr/>
        </p:nvCxnSpPr>
        <p:spPr>
          <a:xfrm>
            <a:off x="4922992" y="3887933"/>
            <a:ext cx="403298" cy="12783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Oval 13">
            <a:extLst>
              <a:ext uri="{FF2B5EF4-FFF2-40B4-BE49-F238E27FC236}">
                <a16:creationId xmlns:a16="http://schemas.microsoft.com/office/drawing/2014/main" id="{5E6BDD29-E8A7-74B4-1EED-89456BDB4F44}"/>
              </a:ext>
            </a:extLst>
          </p:cNvPr>
          <p:cNvSpPr/>
          <p:nvPr/>
        </p:nvSpPr>
        <p:spPr>
          <a:xfrm>
            <a:off x="4495161" y="4128563"/>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33" name="Straight Arrow Connector 14">
            <a:extLst>
              <a:ext uri="{FF2B5EF4-FFF2-40B4-BE49-F238E27FC236}">
                <a16:creationId xmlns:a16="http://schemas.microsoft.com/office/drawing/2014/main" id="{779F5F8C-5B62-794F-DDF2-A69697EE550B}"/>
              </a:ext>
            </a:extLst>
          </p:cNvPr>
          <p:cNvCxnSpPr/>
          <p:nvPr/>
        </p:nvCxnSpPr>
        <p:spPr>
          <a:xfrm flipV="1">
            <a:off x="4188773" y="4323825"/>
            <a:ext cx="244475" cy="1936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16">
            <a:extLst>
              <a:ext uri="{FF2B5EF4-FFF2-40B4-BE49-F238E27FC236}">
                <a16:creationId xmlns:a16="http://schemas.microsoft.com/office/drawing/2014/main" id="{6977A5CB-7E0D-F2B4-8523-73BEF2034BE0}"/>
              </a:ext>
            </a:extLst>
          </p:cNvPr>
          <p:cNvCxnSpPr/>
          <p:nvPr/>
        </p:nvCxnSpPr>
        <p:spPr>
          <a:xfrm flipV="1">
            <a:off x="4739636" y="4128563"/>
            <a:ext cx="611187" cy="650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Oval 17">
            <a:extLst>
              <a:ext uri="{FF2B5EF4-FFF2-40B4-BE49-F238E27FC236}">
                <a16:creationId xmlns:a16="http://schemas.microsoft.com/office/drawing/2014/main" id="{DE2F7B30-57AE-7C45-6E14-9A87940E1571}"/>
              </a:ext>
            </a:extLst>
          </p:cNvPr>
          <p:cNvSpPr/>
          <p:nvPr/>
        </p:nvSpPr>
        <p:spPr>
          <a:xfrm>
            <a:off x="3517261" y="4647675"/>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36" name="Oval 20">
            <a:extLst>
              <a:ext uri="{FF2B5EF4-FFF2-40B4-BE49-F238E27FC236}">
                <a16:creationId xmlns:a16="http://schemas.microsoft.com/office/drawing/2014/main" id="{FE10E64F-8739-1EDD-5329-FF25A6CA9DA6}"/>
              </a:ext>
            </a:extLst>
          </p:cNvPr>
          <p:cNvSpPr/>
          <p:nvPr/>
        </p:nvSpPr>
        <p:spPr>
          <a:xfrm>
            <a:off x="6367215" y="4215707"/>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37" name="Straight Arrow Connector 21">
            <a:extLst>
              <a:ext uri="{FF2B5EF4-FFF2-40B4-BE49-F238E27FC236}">
                <a16:creationId xmlns:a16="http://schemas.microsoft.com/office/drawing/2014/main" id="{737B35C2-0D54-9A2F-013E-D9A92C03ED84}"/>
              </a:ext>
            </a:extLst>
          </p:cNvPr>
          <p:cNvCxnSpPr>
            <a:cxnSpLocks/>
          </p:cNvCxnSpPr>
          <p:nvPr/>
        </p:nvCxnSpPr>
        <p:spPr>
          <a:xfrm>
            <a:off x="5789858" y="4308062"/>
            <a:ext cx="49306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22">
            <a:extLst>
              <a:ext uri="{FF2B5EF4-FFF2-40B4-BE49-F238E27FC236}">
                <a16:creationId xmlns:a16="http://schemas.microsoft.com/office/drawing/2014/main" id="{23441A02-6F06-323F-2981-172E1C289536}"/>
              </a:ext>
            </a:extLst>
          </p:cNvPr>
          <p:cNvCxnSpPr>
            <a:cxnSpLocks/>
          </p:cNvCxnSpPr>
          <p:nvPr/>
        </p:nvCxnSpPr>
        <p:spPr>
          <a:xfrm flipV="1">
            <a:off x="6611690" y="4161106"/>
            <a:ext cx="486174" cy="1418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Oval 31">
            <a:extLst>
              <a:ext uri="{FF2B5EF4-FFF2-40B4-BE49-F238E27FC236}">
                <a16:creationId xmlns:a16="http://schemas.microsoft.com/office/drawing/2014/main" id="{098E7E11-F623-ABB4-EB5A-07D2B5F5AFD9}"/>
              </a:ext>
            </a:extLst>
          </p:cNvPr>
          <p:cNvSpPr/>
          <p:nvPr/>
        </p:nvSpPr>
        <p:spPr>
          <a:xfrm>
            <a:off x="3385795" y="3558350"/>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0" name="Oval 32">
            <a:extLst>
              <a:ext uri="{FF2B5EF4-FFF2-40B4-BE49-F238E27FC236}">
                <a16:creationId xmlns:a16="http://schemas.microsoft.com/office/drawing/2014/main" id="{1F303AA2-A34C-D386-1B7D-32A746A51B12}"/>
              </a:ext>
            </a:extLst>
          </p:cNvPr>
          <p:cNvSpPr/>
          <p:nvPr/>
        </p:nvSpPr>
        <p:spPr>
          <a:xfrm>
            <a:off x="3400019" y="3285076"/>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1" name="Oval 33">
            <a:extLst>
              <a:ext uri="{FF2B5EF4-FFF2-40B4-BE49-F238E27FC236}">
                <a16:creationId xmlns:a16="http://schemas.microsoft.com/office/drawing/2014/main" id="{21F46AA4-AFA4-4FEE-B86C-FA5F7EC74018}"/>
              </a:ext>
            </a:extLst>
          </p:cNvPr>
          <p:cNvSpPr/>
          <p:nvPr/>
        </p:nvSpPr>
        <p:spPr>
          <a:xfrm>
            <a:off x="3403781" y="3877020"/>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2" name="Oval 34">
            <a:extLst>
              <a:ext uri="{FF2B5EF4-FFF2-40B4-BE49-F238E27FC236}">
                <a16:creationId xmlns:a16="http://schemas.microsoft.com/office/drawing/2014/main" id="{84CD1F97-896F-6C92-3210-C52F44E944E6}"/>
              </a:ext>
            </a:extLst>
          </p:cNvPr>
          <p:cNvSpPr/>
          <p:nvPr/>
        </p:nvSpPr>
        <p:spPr>
          <a:xfrm>
            <a:off x="3719657" y="4350937"/>
            <a:ext cx="182563" cy="1952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dirty="0">
              <a:solidFill>
                <a:schemeClr val="tx1"/>
              </a:solidFill>
            </a:endParaRPr>
          </a:p>
        </p:txBody>
      </p:sp>
      <p:sp>
        <p:nvSpPr>
          <p:cNvPr id="43" name="Oval 35">
            <a:extLst>
              <a:ext uri="{FF2B5EF4-FFF2-40B4-BE49-F238E27FC236}">
                <a16:creationId xmlns:a16="http://schemas.microsoft.com/office/drawing/2014/main" id="{AA18C32D-6AC6-7691-8E9A-E77EB79B0894}"/>
              </a:ext>
            </a:extLst>
          </p:cNvPr>
          <p:cNvSpPr/>
          <p:nvPr/>
        </p:nvSpPr>
        <p:spPr>
          <a:xfrm>
            <a:off x="3980399" y="4273320"/>
            <a:ext cx="184150" cy="19526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4" name="Oval 37">
            <a:extLst>
              <a:ext uri="{FF2B5EF4-FFF2-40B4-BE49-F238E27FC236}">
                <a16:creationId xmlns:a16="http://schemas.microsoft.com/office/drawing/2014/main" id="{DB7C214B-5967-62B4-3B0A-24C72459F786}"/>
              </a:ext>
            </a:extLst>
          </p:cNvPr>
          <p:cNvSpPr/>
          <p:nvPr/>
        </p:nvSpPr>
        <p:spPr>
          <a:xfrm>
            <a:off x="4799961" y="458258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45" name="Straight Arrow Connector 39">
            <a:extLst>
              <a:ext uri="{FF2B5EF4-FFF2-40B4-BE49-F238E27FC236}">
                <a16:creationId xmlns:a16="http://schemas.microsoft.com/office/drawing/2014/main" id="{F76DAEA4-0D40-6884-537C-62D8D5A707AC}"/>
              </a:ext>
            </a:extLst>
          </p:cNvPr>
          <p:cNvCxnSpPr/>
          <p:nvPr/>
        </p:nvCxnSpPr>
        <p:spPr>
          <a:xfrm flipV="1">
            <a:off x="4984111" y="4258738"/>
            <a:ext cx="366712" cy="258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TextBox 48">
            <a:extLst>
              <a:ext uri="{FF2B5EF4-FFF2-40B4-BE49-F238E27FC236}">
                <a16:creationId xmlns:a16="http://schemas.microsoft.com/office/drawing/2014/main" id="{8D7C8575-E3C5-3774-B5FC-61587B632EC0}"/>
              </a:ext>
            </a:extLst>
          </p:cNvPr>
          <p:cNvSpPr txBox="1">
            <a:spLocks noChangeArrowheads="1"/>
          </p:cNvSpPr>
          <p:nvPr/>
        </p:nvSpPr>
        <p:spPr bwMode="auto">
          <a:xfrm>
            <a:off x="2222670" y="3694021"/>
            <a:ext cx="1078757"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noProof="0" dirty="0"/>
              <a:t>Challenge</a:t>
            </a:r>
          </a:p>
        </p:txBody>
      </p:sp>
      <p:sp>
        <p:nvSpPr>
          <p:cNvPr id="47" name="Oval 49">
            <a:extLst>
              <a:ext uri="{FF2B5EF4-FFF2-40B4-BE49-F238E27FC236}">
                <a16:creationId xmlns:a16="http://schemas.microsoft.com/office/drawing/2014/main" id="{5B8DCBC7-5012-E287-303C-297802B332C7}"/>
              </a:ext>
            </a:extLst>
          </p:cNvPr>
          <p:cNvSpPr/>
          <p:nvPr/>
        </p:nvSpPr>
        <p:spPr>
          <a:xfrm>
            <a:off x="3456936" y="2906188"/>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8" name="Oval 32">
            <a:extLst>
              <a:ext uri="{FF2B5EF4-FFF2-40B4-BE49-F238E27FC236}">
                <a16:creationId xmlns:a16="http://schemas.microsoft.com/office/drawing/2014/main" id="{727D7E77-D28C-FA6F-F24B-2376D38200C3}"/>
              </a:ext>
            </a:extLst>
          </p:cNvPr>
          <p:cNvSpPr/>
          <p:nvPr/>
        </p:nvSpPr>
        <p:spPr>
          <a:xfrm>
            <a:off x="3649237" y="3641871"/>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49" name="Oval 48">
            <a:extLst>
              <a:ext uri="{FF2B5EF4-FFF2-40B4-BE49-F238E27FC236}">
                <a16:creationId xmlns:a16="http://schemas.microsoft.com/office/drawing/2014/main" id="{172DA192-DDB6-D985-B1D7-DAC1335FF05D}"/>
              </a:ext>
            </a:extLst>
          </p:cNvPr>
          <p:cNvSpPr/>
          <p:nvPr/>
        </p:nvSpPr>
        <p:spPr>
          <a:xfrm>
            <a:off x="4047273" y="3932329"/>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0" name="Oval 32">
            <a:extLst>
              <a:ext uri="{FF2B5EF4-FFF2-40B4-BE49-F238E27FC236}">
                <a16:creationId xmlns:a16="http://schemas.microsoft.com/office/drawing/2014/main" id="{98F28C8C-2F51-0896-6F21-A05E524E1740}"/>
              </a:ext>
            </a:extLst>
          </p:cNvPr>
          <p:cNvSpPr/>
          <p:nvPr/>
        </p:nvSpPr>
        <p:spPr>
          <a:xfrm>
            <a:off x="3876943" y="3751240"/>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1" name="TextBox 48">
            <a:extLst>
              <a:ext uri="{FF2B5EF4-FFF2-40B4-BE49-F238E27FC236}">
                <a16:creationId xmlns:a16="http://schemas.microsoft.com/office/drawing/2014/main" id="{A8760FDC-530E-F8FF-2BFB-918BE36792BD}"/>
              </a:ext>
            </a:extLst>
          </p:cNvPr>
          <p:cNvSpPr txBox="1">
            <a:spLocks noChangeArrowheads="1"/>
          </p:cNvSpPr>
          <p:nvPr/>
        </p:nvSpPr>
        <p:spPr bwMode="auto">
          <a:xfrm>
            <a:off x="4488984" y="5840145"/>
            <a:ext cx="3521271" cy="51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b="1" dirty="0"/>
              <a:t>Innovation Design</a:t>
            </a:r>
          </a:p>
          <a:p>
            <a:pPr algn="ctr" eaLnBrk="1" hangingPunct="1">
              <a:spcBef>
                <a:spcPct val="0"/>
              </a:spcBef>
              <a:buFontTx/>
              <a:buNone/>
            </a:pPr>
            <a:r>
              <a:rPr lang="en-US" sz="1400" b="1" dirty="0"/>
              <a:t>Funnel</a:t>
            </a:r>
            <a:endParaRPr lang="en-US" sz="1400" b="1" noProof="0" dirty="0"/>
          </a:p>
        </p:txBody>
      </p:sp>
      <p:sp>
        <p:nvSpPr>
          <p:cNvPr id="52" name="Oval 33">
            <a:extLst>
              <a:ext uri="{FF2B5EF4-FFF2-40B4-BE49-F238E27FC236}">
                <a16:creationId xmlns:a16="http://schemas.microsoft.com/office/drawing/2014/main" id="{4A50230D-5052-94D6-A2E3-52FB655C63C1}"/>
              </a:ext>
            </a:extLst>
          </p:cNvPr>
          <p:cNvSpPr/>
          <p:nvPr/>
        </p:nvSpPr>
        <p:spPr>
          <a:xfrm>
            <a:off x="3457571" y="4232026"/>
            <a:ext cx="182562"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3" name="Oval 17">
            <a:extLst>
              <a:ext uri="{FF2B5EF4-FFF2-40B4-BE49-F238E27FC236}">
                <a16:creationId xmlns:a16="http://schemas.microsoft.com/office/drawing/2014/main" id="{796F9B71-0A64-B8EB-9CE1-AC9060FC4D0B}"/>
              </a:ext>
            </a:extLst>
          </p:cNvPr>
          <p:cNvSpPr/>
          <p:nvPr/>
        </p:nvSpPr>
        <p:spPr>
          <a:xfrm>
            <a:off x="3346929" y="4455830"/>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4" name="Oval 17">
            <a:extLst>
              <a:ext uri="{FF2B5EF4-FFF2-40B4-BE49-F238E27FC236}">
                <a16:creationId xmlns:a16="http://schemas.microsoft.com/office/drawing/2014/main" id="{0DE9C781-2520-BC42-D539-67D44F1445D5}"/>
              </a:ext>
            </a:extLst>
          </p:cNvPr>
          <p:cNvSpPr/>
          <p:nvPr/>
        </p:nvSpPr>
        <p:spPr>
          <a:xfrm>
            <a:off x="3744964" y="4649468"/>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5" name="Oval 10">
            <a:extLst>
              <a:ext uri="{FF2B5EF4-FFF2-40B4-BE49-F238E27FC236}">
                <a16:creationId xmlns:a16="http://schemas.microsoft.com/office/drawing/2014/main" id="{7CA6D397-65D0-B7F8-B471-6DB1E50836AE}"/>
              </a:ext>
            </a:extLst>
          </p:cNvPr>
          <p:cNvSpPr/>
          <p:nvPr/>
        </p:nvSpPr>
        <p:spPr>
          <a:xfrm>
            <a:off x="4704300" y="370964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6" name="Oval 10">
            <a:extLst>
              <a:ext uri="{FF2B5EF4-FFF2-40B4-BE49-F238E27FC236}">
                <a16:creationId xmlns:a16="http://schemas.microsoft.com/office/drawing/2014/main" id="{5334355B-1A39-425A-92E3-A9A022FB2B21}"/>
              </a:ext>
            </a:extLst>
          </p:cNvPr>
          <p:cNvSpPr/>
          <p:nvPr/>
        </p:nvSpPr>
        <p:spPr>
          <a:xfrm>
            <a:off x="4727608" y="4281598"/>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7" name="Oval 10">
            <a:extLst>
              <a:ext uri="{FF2B5EF4-FFF2-40B4-BE49-F238E27FC236}">
                <a16:creationId xmlns:a16="http://schemas.microsoft.com/office/drawing/2014/main" id="{2A6011D5-C990-91E7-91D1-847B2264CB8C}"/>
              </a:ext>
            </a:extLst>
          </p:cNvPr>
          <p:cNvSpPr/>
          <p:nvPr/>
        </p:nvSpPr>
        <p:spPr>
          <a:xfrm>
            <a:off x="4326783" y="4602144"/>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8" name="Oval 10">
            <a:extLst>
              <a:ext uri="{FF2B5EF4-FFF2-40B4-BE49-F238E27FC236}">
                <a16:creationId xmlns:a16="http://schemas.microsoft.com/office/drawing/2014/main" id="{7D423773-F1F1-2C81-D307-76245F42388C}"/>
              </a:ext>
            </a:extLst>
          </p:cNvPr>
          <p:cNvSpPr/>
          <p:nvPr/>
        </p:nvSpPr>
        <p:spPr>
          <a:xfrm>
            <a:off x="4566241" y="391583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59" name="Oval 10">
            <a:extLst>
              <a:ext uri="{FF2B5EF4-FFF2-40B4-BE49-F238E27FC236}">
                <a16:creationId xmlns:a16="http://schemas.microsoft.com/office/drawing/2014/main" id="{D70F781A-ABB6-74B5-1180-9D956FD4C5D5}"/>
              </a:ext>
            </a:extLst>
          </p:cNvPr>
          <p:cNvSpPr/>
          <p:nvPr/>
        </p:nvSpPr>
        <p:spPr>
          <a:xfrm>
            <a:off x="4984905" y="3654852"/>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0" name="Oval 10">
            <a:extLst>
              <a:ext uri="{FF2B5EF4-FFF2-40B4-BE49-F238E27FC236}">
                <a16:creationId xmlns:a16="http://schemas.microsoft.com/office/drawing/2014/main" id="{39C50B92-CD17-363C-5EEF-1478AFADDD30}"/>
              </a:ext>
            </a:extLst>
          </p:cNvPr>
          <p:cNvSpPr/>
          <p:nvPr/>
        </p:nvSpPr>
        <p:spPr>
          <a:xfrm>
            <a:off x="4543730" y="4571664"/>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1" name="Oval 10">
            <a:extLst>
              <a:ext uri="{FF2B5EF4-FFF2-40B4-BE49-F238E27FC236}">
                <a16:creationId xmlns:a16="http://schemas.microsoft.com/office/drawing/2014/main" id="{6B1D13F3-1019-A9E0-83CB-DEB34A6FD680}"/>
              </a:ext>
            </a:extLst>
          </p:cNvPr>
          <p:cNvSpPr/>
          <p:nvPr/>
        </p:nvSpPr>
        <p:spPr>
          <a:xfrm>
            <a:off x="4091906" y="4754544"/>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2" name="Oval 15">
            <a:extLst>
              <a:ext uri="{FF2B5EF4-FFF2-40B4-BE49-F238E27FC236}">
                <a16:creationId xmlns:a16="http://schemas.microsoft.com/office/drawing/2014/main" id="{F1BC1A3E-4FBF-E154-DE84-0B5CBDA56246}"/>
              </a:ext>
            </a:extLst>
          </p:cNvPr>
          <p:cNvSpPr/>
          <p:nvPr/>
        </p:nvSpPr>
        <p:spPr>
          <a:xfrm>
            <a:off x="5563548" y="4206163"/>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3" name="Oval 10">
            <a:extLst>
              <a:ext uri="{FF2B5EF4-FFF2-40B4-BE49-F238E27FC236}">
                <a16:creationId xmlns:a16="http://schemas.microsoft.com/office/drawing/2014/main" id="{B9057019-276A-2CF8-08F2-286170F7B18E}"/>
              </a:ext>
            </a:extLst>
          </p:cNvPr>
          <p:cNvSpPr/>
          <p:nvPr/>
        </p:nvSpPr>
        <p:spPr>
          <a:xfrm>
            <a:off x="5235009" y="3734745"/>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4" name="Oval 10">
            <a:extLst>
              <a:ext uri="{FF2B5EF4-FFF2-40B4-BE49-F238E27FC236}">
                <a16:creationId xmlns:a16="http://schemas.microsoft.com/office/drawing/2014/main" id="{E586E524-FD7C-18EA-AE77-C8C8AF0D9AB0}"/>
              </a:ext>
            </a:extLst>
          </p:cNvPr>
          <p:cNvSpPr/>
          <p:nvPr/>
        </p:nvSpPr>
        <p:spPr>
          <a:xfrm>
            <a:off x="4322399" y="395168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5" name="Oval 10">
            <a:extLst>
              <a:ext uri="{FF2B5EF4-FFF2-40B4-BE49-F238E27FC236}">
                <a16:creationId xmlns:a16="http://schemas.microsoft.com/office/drawing/2014/main" id="{308EA5AD-57AD-FA9D-598A-B32115C149C8}"/>
              </a:ext>
            </a:extLst>
          </p:cNvPr>
          <p:cNvSpPr/>
          <p:nvPr/>
        </p:nvSpPr>
        <p:spPr>
          <a:xfrm>
            <a:off x="3918990" y="3462221"/>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6" name="Oval 10">
            <a:extLst>
              <a:ext uri="{FF2B5EF4-FFF2-40B4-BE49-F238E27FC236}">
                <a16:creationId xmlns:a16="http://schemas.microsoft.com/office/drawing/2014/main" id="{F9D37544-C006-6DDC-4D19-E008A8D75186}"/>
              </a:ext>
            </a:extLst>
          </p:cNvPr>
          <p:cNvSpPr/>
          <p:nvPr/>
        </p:nvSpPr>
        <p:spPr>
          <a:xfrm>
            <a:off x="4071390" y="3216586"/>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7" name="Oval 10">
            <a:extLst>
              <a:ext uri="{FF2B5EF4-FFF2-40B4-BE49-F238E27FC236}">
                <a16:creationId xmlns:a16="http://schemas.microsoft.com/office/drawing/2014/main" id="{2AE4C93D-B56B-559B-7853-D62EED5A4314}"/>
              </a:ext>
            </a:extLst>
          </p:cNvPr>
          <p:cNvSpPr/>
          <p:nvPr/>
        </p:nvSpPr>
        <p:spPr>
          <a:xfrm>
            <a:off x="4320610" y="3368986"/>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8" name="Oval 10">
            <a:extLst>
              <a:ext uri="{FF2B5EF4-FFF2-40B4-BE49-F238E27FC236}">
                <a16:creationId xmlns:a16="http://schemas.microsoft.com/office/drawing/2014/main" id="{77B0A7EE-6638-B2EE-3E8C-88A409903778}"/>
              </a:ext>
            </a:extLst>
          </p:cNvPr>
          <p:cNvSpPr/>
          <p:nvPr/>
        </p:nvSpPr>
        <p:spPr>
          <a:xfrm>
            <a:off x="4483768" y="3628963"/>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69" name="Oval 15">
            <a:extLst>
              <a:ext uri="{FF2B5EF4-FFF2-40B4-BE49-F238E27FC236}">
                <a16:creationId xmlns:a16="http://schemas.microsoft.com/office/drawing/2014/main" id="{08F7DA33-CF74-BA79-6EF1-52D4EC8CA3D1}"/>
              </a:ext>
            </a:extLst>
          </p:cNvPr>
          <p:cNvSpPr/>
          <p:nvPr/>
        </p:nvSpPr>
        <p:spPr>
          <a:xfrm>
            <a:off x="6170356" y="3983746"/>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70" name="Straight Arrow Connector 21">
            <a:extLst>
              <a:ext uri="{FF2B5EF4-FFF2-40B4-BE49-F238E27FC236}">
                <a16:creationId xmlns:a16="http://schemas.microsoft.com/office/drawing/2014/main" id="{EB9CAE81-DD98-A47B-BF33-9F4D5146F8EE}"/>
              </a:ext>
            </a:extLst>
          </p:cNvPr>
          <p:cNvCxnSpPr>
            <a:cxnSpLocks/>
          </p:cNvCxnSpPr>
          <p:nvPr/>
        </p:nvCxnSpPr>
        <p:spPr>
          <a:xfrm>
            <a:off x="5630602" y="4066829"/>
            <a:ext cx="49306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12">
            <a:extLst>
              <a:ext uri="{FF2B5EF4-FFF2-40B4-BE49-F238E27FC236}">
                <a16:creationId xmlns:a16="http://schemas.microsoft.com/office/drawing/2014/main" id="{11C33C50-8700-8392-6CA2-53FEC852DB53}"/>
              </a:ext>
            </a:extLst>
          </p:cNvPr>
          <p:cNvCxnSpPr>
            <a:cxnSpLocks/>
          </p:cNvCxnSpPr>
          <p:nvPr/>
        </p:nvCxnSpPr>
        <p:spPr>
          <a:xfrm>
            <a:off x="5505752" y="3836364"/>
            <a:ext cx="38845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Oval 15">
            <a:extLst>
              <a:ext uri="{FF2B5EF4-FFF2-40B4-BE49-F238E27FC236}">
                <a16:creationId xmlns:a16="http://schemas.microsoft.com/office/drawing/2014/main" id="{1702BE1D-52F6-FABB-1F5E-257FCEF497D2}"/>
              </a:ext>
            </a:extLst>
          </p:cNvPr>
          <p:cNvSpPr/>
          <p:nvPr/>
        </p:nvSpPr>
        <p:spPr>
          <a:xfrm>
            <a:off x="5966480" y="3751943"/>
            <a:ext cx="184150"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73" name="Straight Arrow Connector 12">
            <a:extLst>
              <a:ext uri="{FF2B5EF4-FFF2-40B4-BE49-F238E27FC236}">
                <a16:creationId xmlns:a16="http://schemas.microsoft.com/office/drawing/2014/main" id="{19904426-70F0-BBA3-3D53-076E319A3EF8}"/>
              </a:ext>
            </a:extLst>
          </p:cNvPr>
          <p:cNvCxnSpPr>
            <a:cxnSpLocks/>
          </p:cNvCxnSpPr>
          <p:nvPr/>
        </p:nvCxnSpPr>
        <p:spPr>
          <a:xfrm flipV="1">
            <a:off x="6386651" y="4048526"/>
            <a:ext cx="730768" cy="1830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1C2A9166-7982-750B-5A64-05C7615F6CFC}"/>
              </a:ext>
            </a:extLst>
          </p:cNvPr>
          <p:cNvCxnSpPr/>
          <p:nvPr/>
        </p:nvCxnSpPr>
        <p:spPr>
          <a:xfrm flipH="1">
            <a:off x="5910836" y="3707875"/>
            <a:ext cx="276146" cy="27614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64830EE5-B94D-8503-E927-5296B3149944}"/>
              </a:ext>
            </a:extLst>
          </p:cNvPr>
          <p:cNvCxnSpPr>
            <a:cxnSpLocks/>
          </p:cNvCxnSpPr>
          <p:nvPr/>
        </p:nvCxnSpPr>
        <p:spPr>
          <a:xfrm>
            <a:off x="5930234" y="3694021"/>
            <a:ext cx="276146" cy="27614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6" name="Straight Arrow Connector 12">
            <a:extLst>
              <a:ext uri="{FF2B5EF4-FFF2-40B4-BE49-F238E27FC236}">
                <a16:creationId xmlns:a16="http://schemas.microsoft.com/office/drawing/2014/main" id="{5CC53434-D214-AA16-66D9-DE1ADA8AB10F}"/>
              </a:ext>
            </a:extLst>
          </p:cNvPr>
          <p:cNvCxnSpPr>
            <a:cxnSpLocks/>
          </p:cNvCxnSpPr>
          <p:nvPr/>
        </p:nvCxnSpPr>
        <p:spPr>
          <a:xfrm>
            <a:off x="7496103" y="4102675"/>
            <a:ext cx="702891" cy="271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7" name="Lovettu nuolenkärki 7">
            <a:extLst>
              <a:ext uri="{FF2B5EF4-FFF2-40B4-BE49-F238E27FC236}">
                <a16:creationId xmlns:a16="http://schemas.microsoft.com/office/drawing/2014/main" id="{4A495B49-AC92-63D3-BE84-528024E68C91}"/>
              </a:ext>
            </a:extLst>
          </p:cNvPr>
          <p:cNvSpPr/>
          <p:nvPr/>
        </p:nvSpPr>
        <p:spPr>
          <a:xfrm>
            <a:off x="2373961" y="4454750"/>
            <a:ext cx="759083"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78" name="TextBox 77">
            <a:extLst>
              <a:ext uri="{FF2B5EF4-FFF2-40B4-BE49-F238E27FC236}">
                <a16:creationId xmlns:a16="http://schemas.microsoft.com/office/drawing/2014/main" id="{7B07E7C0-42BC-0F82-4335-408997CD4F17}"/>
              </a:ext>
            </a:extLst>
          </p:cNvPr>
          <p:cNvSpPr txBox="1"/>
          <p:nvPr/>
        </p:nvSpPr>
        <p:spPr>
          <a:xfrm>
            <a:off x="2387271" y="4480383"/>
            <a:ext cx="729687" cy="230832"/>
          </a:xfrm>
          <a:prstGeom prst="rect">
            <a:avLst/>
          </a:prstGeom>
          <a:noFill/>
        </p:spPr>
        <p:txBody>
          <a:bodyPr wrap="none" rtlCol="0" anchor="ctr" anchorCtr="0">
            <a:spAutoFit/>
          </a:bodyPr>
          <a:lstStyle/>
          <a:p>
            <a:r>
              <a:rPr lang="en-US" sz="900" dirty="0"/>
              <a:t>Empathize</a:t>
            </a:r>
          </a:p>
        </p:txBody>
      </p:sp>
      <p:sp>
        <p:nvSpPr>
          <p:cNvPr id="79" name="Lovettu nuolenkärki 7">
            <a:extLst>
              <a:ext uri="{FF2B5EF4-FFF2-40B4-BE49-F238E27FC236}">
                <a16:creationId xmlns:a16="http://schemas.microsoft.com/office/drawing/2014/main" id="{3012FBA1-F8FD-2254-08E4-8107081B1E14}"/>
              </a:ext>
            </a:extLst>
          </p:cNvPr>
          <p:cNvSpPr/>
          <p:nvPr/>
        </p:nvSpPr>
        <p:spPr>
          <a:xfrm>
            <a:off x="6962095" y="4448005"/>
            <a:ext cx="1051197"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80" name="TextBox 79">
            <a:extLst>
              <a:ext uri="{FF2B5EF4-FFF2-40B4-BE49-F238E27FC236}">
                <a16:creationId xmlns:a16="http://schemas.microsoft.com/office/drawing/2014/main" id="{62661806-BD20-88EC-15D5-42C0927345C8}"/>
              </a:ext>
            </a:extLst>
          </p:cNvPr>
          <p:cNvSpPr txBox="1"/>
          <p:nvPr/>
        </p:nvSpPr>
        <p:spPr>
          <a:xfrm>
            <a:off x="6994294" y="4403699"/>
            <a:ext cx="1051198" cy="369332"/>
          </a:xfrm>
          <a:prstGeom prst="rect">
            <a:avLst/>
          </a:prstGeom>
          <a:noFill/>
        </p:spPr>
        <p:txBody>
          <a:bodyPr wrap="square" rtlCol="0" anchor="ctr" anchorCtr="0">
            <a:spAutoFit/>
          </a:bodyPr>
          <a:lstStyle/>
          <a:p>
            <a:pPr algn="ctr"/>
            <a:r>
              <a:rPr lang="en-US" sz="900" dirty="0"/>
              <a:t>Product development</a:t>
            </a:r>
          </a:p>
        </p:txBody>
      </p:sp>
      <p:sp>
        <p:nvSpPr>
          <p:cNvPr id="81" name="Lovettu nuolenkärki 7">
            <a:extLst>
              <a:ext uri="{FF2B5EF4-FFF2-40B4-BE49-F238E27FC236}">
                <a16:creationId xmlns:a16="http://schemas.microsoft.com/office/drawing/2014/main" id="{02458356-496E-6824-09F6-DBE561C44E46}"/>
              </a:ext>
            </a:extLst>
          </p:cNvPr>
          <p:cNvSpPr/>
          <p:nvPr/>
        </p:nvSpPr>
        <p:spPr>
          <a:xfrm>
            <a:off x="8010255" y="4449679"/>
            <a:ext cx="479851"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82" name="TextBox 81">
            <a:extLst>
              <a:ext uri="{FF2B5EF4-FFF2-40B4-BE49-F238E27FC236}">
                <a16:creationId xmlns:a16="http://schemas.microsoft.com/office/drawing/2014/main" id="{FF2431F7-3284-C9E2-7893-020044946D09}"/>
              </a:ext>
            </a:extLst>
          </p:cNvPr>
          <p:cNvSpPr txBox="1"/>
          <p:nvPr/>
        </p:nvSpPr>
        <p:spPr>
          <a:xfrm>
            <a:off x="7969014" y="4476027"/>
            <a:ext cx="562975" cy="230832"/>
          </a:xfrm>
          <a:prstGeom prst="rect">
            <a:avLst/>
          </a:prstGeom>
          <a:noFill/>
        </p:spPr>
        <p:txBody>
          <a:bodyPr wrap="none" rtlCol="0">
            <a:spAutoFit/>
          </a:bodyPr>
          <a:lstStyle/>
          <a:p>
            <a:r>
              <a:rPr lang="en-US" sz="900" dirty="0"/>
              <a:t>Launch</a:t>
            </a:r>
          </a:p>
        </p:txBody>
      </p:sp>
      <p:sp>
        <p:nvSpPr>
          <p:cNvPr id="83" name="Oval 20">
            <a:extLst>
              <a:ext uri="{FF2B5EF4-FFF2-40B4-BE49-F238E27FC236}">
                <a16:creationId xmlns:a16="http://schemas.microsoft.com/office/drawing/2014/main" id="{BE83D5D9-7B73-4087-EFCE-DAE3670E7CBA}"/>
              </a:ext>
            </a:extLst>
          </p:cNvPr>
          <p:cNvSpPr/>
          <p:nvPr/>
        </p:nvSpPr>
        <p:spPr>
          <a:xfrm>
            <a:off x="8249724" y="4006928"/>
            <a:ext cx="184150" cy="193675"/>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84" name="TextBox 48">
            <a:extLst>
              <a:ext uri="{FF2B5EF4-FFF2-40B4-BE49-F238E27FC236}">
                <a16:creationId xmlns:a16="http://schemas.microsoft.com/office/drawing/2014/main" id="{F5F012DA-A24F-297D-A2C2-6D61A96DB506}"/>
              </a:ext>
            </a:extLst>
          </p:cNvPr>
          <p:cNvSpPr txBox="1">
            <a:spLocks noChangeArrowheads="1"/>
          </p:cNvSpPr>
          <p:nvPr/>
        </p:nvSpPr>
        <p:spPr bwMode="auto">
          <a:xfrm>
            <a:off x="8492452" y="3745874"/>
            <a:ext cx="1476878" cy="72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dirty="0"/>
              <a:t>Innovation</a:t>
            </a:r>
          </a:p>
          <a:p>
            <a:pPr algn="ctr" eaLnBrk="1" hangingPunct="1">
              <a:spcBef>
                <a:spcPct val="0"/>
              </a:spcBef>
              <a:buFontTx/>
              <a:buNone/>
            </a:pPr>
            <a:r>
              <a:rPr lang="en-US" sz="1400" noProof="0" dirty="0"/>
              <a:t>for Company’s Current Markets</a:t>
            </a:r>
          </a:p>
        </p:txBody>
      </p:sp>
      <p:cxnSp>
        <p:nvCxnSpPr>
          <p:cNvPr id="85" name="Straight Arrow Connector 84">
            <a:extLst>
              <a:ext uri="{FF2B5EF4-FFF2-40B4-BE49-F238E27FC236}">
                <a16:creationId xmlns:a16="http://schemas.microsoft.com/office/drawing/2014/main" id="{225652F8-C73B-2098-49A1-22F9C169290A}"/>
              </a:ext>
            </a:extLst>
          </p:cNvPr>
          <p:cNvCxnSpPr>
            <a:cxnSpLocks/>
          </p:cNvCxnSpPr>
          <p:nvPr/>
        </p:nvCxnSpPr>
        <p:spPr>
          <a:xfrm flipH="1" flipV="1">
            <a:off x="7969014" y="4897133"/>
            <a:ext cx="359035" cy="5935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6" name="TextBox 48">
            <a:extLst>
              <a:ext uri="{FF2B5EF4-FFF2-40B4-BE49-F238E27FC236}">
                <a16:creationId xmlns:a16="http://schemas.microsoft.com/office/drawing/2014/main" id="{927956D9-DF2F-711E-F01E-91B3589DD907}"/>
              </a:ext>
            </a:extLst>
          </p:cNvPr>
          <p:cNvSpPr txBox="1">
            <a:spLocks noChangeArrowheads="1"/>
          </p:cNvSpPr>
          <p:nvPr/>
        </p:nvSpPr>
        <p:spPr bwMode="auto">
          <a:xfrm>
            <a:off x="8341799" y="5263641"/>
            <a:ext cx="1534750" cy="72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dirty="0"/>
              <a:t>All Knowledge Triangle actors participate</a:t>
            </a:r>
          </a:p>
        </p:txBody>
      </p:sp>
      <p:sp>
        <p:nvSpPr>
          <p:cNvPr id="87" name="Oval 10">
            <a:extLst>
              <a:ext uri="{FF2B5EF4-FFF2-40B4-BE49-F238E27FC236}">
                <a16:creationId xmlns:a16="http://schemas.microsoft.com/office/drawing/2014/main" id="{BE64BF12-46ED-A93A-8C79-577B48B3DA2C}"/>
              </a:ext>
            </a:extLst>
          </p:cNvPr>
          <p:cNvSpPr/>
          <p:nvPr/>
        </p:nvSpPr>
        <p:spPr>
          <a:xfrm>
            <a:off x="3980109" y="2637713"/>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88" name="Straight Arrow Connector 12">
            <a:extLst>
              <a:ext uri="{FF2B5EF4-FFF2-40B4-BE49-F238E27FC236}">
                <a16:creationId xmlns:a16="http://schemas.microsoft.com/office/drawing/2014/main" id="{56557C09-963A-918D-853C-3220B93881E2}"/>
              </a:ext>
            </a:extLst>
          </p:cNvPr>
          <p:cNvCxnSpPr>
            <a:cxnSpLocks/>
          </p:cNvCxnSpPr>
          <p:nvPr/>
        </p:nvCxnSpPr>
        <p:spPr>
          <a:xfrm flipV="1">
            <a:off x="3698138" y="2801033"/>
            <a:ext cx="218964" cy="12409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9" name="Oval 10">
            <a:extLst>
              <a:ext uri="{FF2B5EF4-FFF2-40B4-BE49-F238E27FC236}">
                <a16:creationId xmlns:a16="http://schemas.microsoft.com/office/drawing/2014/main" id="{4339BC83-A4DA-BADE-B900-9EB12BBA0FDF}"/>
              </a:ext>
            </a:extLst>
          </p:cNvPr>
          <p:cNvSpPr/>
          <p:nvPr/>
        </p:nvSpPr>
        <p:spPr>
          <a:xfrm>
            <a:off x="4795960" y="3161792"/>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90" name="Straight Arrow Connector 12">
            <a:extLst>
              <a:ext uri="{FF2B5EF4-FFF2-40B4-BE49-F238E27FC236}">
                <a16:creationId xmlns:a16="http://schemas.microsoft.com/office/drawing/2014/main" id="{05915FA1-A795-7C9B-6732-D5D2B5636C2F}"/>
              </a:ext>
            </a:extLst>
          </p:cNvPr>
          <p:cNvCxnSpPr>
            <a:cxnSpLocks/>
          </p:cNvCxnSpPr>
          <p:nvPr/>
        </p:nvCxnSpPr>
        <p:spPr>
          <a:xfrm flipV="1">
            <a:off x="4528090" y="3292798"/>
            <a:ext cx="225296" cy="7998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1" name="Oval 10">
            <a:extLst>
              <a:ext uri="{FF2B5EF4-FFF2-40B4-BE49-F238E27FC236}">
                <a16:creationId xmlns:a16="http://schemas.microsoft.com/office/drawing/2014/main" id="{2CFBAC21-3755-763A-8DBE-DC8E43B7E424}"/>
              </a:ext>
            </a:extLst>
          </p:cNvPr>
          <p:cNvSpPr/>
          <p:nvPr/>
        </p:nvSpPr>
        <p:spPr>
          <a:xfrm>
            <a:off x="5484624" y="3176689"/>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92" name="Straight Arrow Connector 12">
            <a:extLst>
              <a:ext uri="{FF2B5EF4-FFF2-40B4-BE49-F238E27FC236}">
                <a16:creationId xmlns:a16="http://schemas.microsoft.com/office/drawing/2014/main" id="{0B61E305-08C6-4593-4DDF-1101CAEA23DD}"/>
              </a:ext>
            </a:extLst>
          </p:cNvPr>
          <p:cNvCxnSpPr>
            <a:cxnSpLocks/>
          </p:cNvCxnSpPr>
          <p:nvPr/>
        </p:nvCxnSpPr>
        <p:spPr>
          <a:xfrm>
            <a:off x="5040780" y="3277121"/>
            <a:ext cx="38845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12">
            <a:extLst>
              <a:ext uri="{FF2B5EF4-FFF2-40B4-BE49-F238E27FC236}">
                <a16:creationId xmlns:a16="http://schemas.microsoft.com/office/drawing/2014/main" id="{E505C7F9-882F-732A-106D-9538808D384D}"/>
              </a:ext>
            </a:extLst>
          </p:cNvPr>
          <p:cNvCxnSpPr>
            <a:cxnSpLocks/>
          </p:cNvCxnSpPr>
          <p:nvPr/>
        </p:nvCxnSpPr>
        <p:spPr>
          <a:xfrm>
            <a:off x="5762637" y="3261018"/>
            <a:ext cx="135478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4" name="Oval 10">
            <a:extLst>
              <a:ext uri="{FF2B5EF4-FFF2-40B4-BE49-F238E27FC236}">
                <a16:creationId xmlns:a16="http://schemas.microsoft.com/office/drawing/2014/main" id="{F1A7EB0B-2920-3A1F-BC26-C653B0D1F927}"/>
              </a:ext>
            </a:extLst>
          </p:cNvPr>
          <p:cNvSpPr/>
          <p:nvPr/>
        </p:nvSpPr>
        <p:spPr>
          <a:xfrm>
            <a:off x="7238944" y="3198461"/>
            <a:ext cx="182562" cy="193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95" name="Straight Arrow Connector 12">
            <a:extLst>
              <a:ext uri="{FF2B5EF4-FFF2-40B4-BE49-F238E27FC236}">
                <a16:creationId xmlns:a16="http://schemas.microsoft.com/office/drawing/2014/main" id="{BDA0614E-E6FC-4ACF-F430-20E3376AB957}"/>
              </a:ext>
            </a:extLst>
          </p:cNvPr>
          <p:cNvCxnSpPr>
            <a:cxnSpLocks/>
          </p:cNvCxnSpPr>
          <p:nvPr/>
        </p:nvCxnSpPr>
        <p:spPr>
          <a:xfrm>
            <a:off x="7496103" y="3285076"/>
            <a:ext cx="70289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6" name="Oval 20">
            <a:extLst>
              <a:ext uri="{FF2B5EF4-FFF2-40B4-BE49-F238E27FC236}">
                <a16:creationId xmlns:a16="http://schemas.microsoft.com/office/drawing/2014/main" id="{F8A7A8AA-14AD-80AA-AD0A-23AFF249F57A}"/>
              </a:ext>
            </a:extLst>
          </p:cNvPr>
          <p:cNvSpPr/>
          <p:nvPr/>
        </p:nvSpPr>
        <p:spPr>
          <a:xfrm>
            <a:off x="8250180" y="3202750"/>
            <a:ext cx="184150" cy="193675"/>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97" name="TextBox 48">
            <a:extLst>
              <a:ext uri="{FF2B5EF4-FFF2-40B4-BE49-F238E27FC236}">
                <a16:creationId xmlns:a16="http://schemas.microsoft.com/office/drawing/2014/main" id="{75A94030-506A-438F-B382-A40CE3D1318B}"/>
              </a:ext>
            </a:extLst>
          </p:cNvPr>
          <p:cNvSpPr txBox="1">
            <a:spLocks noChangeArrowheads="1"/>
          </p:cNvSpPr>
          <p:nvPr/>
        </p:nvSpPr>
        <p:spPr bwMode="auto">
          <a:xfrm>
            <a:off x="8534714" y="3128221"/>
            <a:ext cx="1258968"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dirty="0"/>
              <a:t>New Markets</a:t>
            </a:r>
          </a:p>
        </p:txBody>
      </p:sp>
      <p:sp>
        <p:nvSpPr>
          <p:cNvPr id="98" name="Oval 20">
            <a:extLst>
              <a:ext uri="{FF2B5EF4-FFF2-40B4-BE49-F238E27FC236}">
                <a16:creationId xmlns:a16="http://schemas.microsoft.com/office/drawing/2014/main" id="{782C4152-D757-1ECE-50E7-67C64DEDD645}"/>
              </a:ext>
            </a:extLst>
          </p:cNvPr>
          <p:cNvSpPr/>
          <p:nvPr/>
        </p:nvSpPr>
        <p:spPr>
          <a:xfrm>
            <a:off x="8249724" y="2633035"/>
            <a:ext cx="184150" cy="193675"/>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99" name="TextBox 48">
            <a:extLst>
              <a:ext uri="{FF2B5EF4-FFF2-40B4-BE49-F238E27FC236}">
                <a16:creationId xmlns:a16="http://schemas.microsoft.com/office/drawing/2014/main" id="{4947881D-9249-F74A-676C-284D01AAE7AF}"/>
              </a:ext>
            </a:extLst>
          </p:cNvPr>
          <p:cNvSpPr txBox="1">
            <a:spLocks noChangeArrowheads="1"/>
          </p:cNvSpPr>
          <p:nvPr/>
        </p:nvSpPr>
        <p:spPr bwMode="auto">
          <a:xfrm>
            <a:off x="10336781" y="2114584"/>
            <a:ext cx="767375" cy="22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b="1" baseline="30000" dirty="0"/>
              <a:t>Education</a:t>
            </a:r>
          </a:p>
        </p:txBody>
      </p:sp>
      <p:cxnSp>
        <p:nvCxnSpPr>
          <p:cNvPr id="100" name="Straight Arrow Connector 12">
            <a:extLst>
              <a:ext uri="{FF2B5EF4-FFF2-40B4-BE49-F238E27FC236}">
                <a16:creationId xmlns:a16="http://schemas.microsoft.com/office/drawing/2014/main" id="{0C4B3EBC-B718-AF67-2E58-B16CFB38E05B}"/>
              </a:ext>
            </a:extLst>
          </p:cNvPr>
          <p:cNvCxnSpPr>
            <a:cxnSpLocks/>
          </p:cNvCxnSpPr>
          <p:nvPr/>
        </p:nvCxnSpPr>
        <p:spPr>
          <a:xfrm>
            <a:off x="4245601" y="2725899"/>
            <a:ext cx="395339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1" name="Oval 9">
            <a:extLst>
              <a:ext uri="{FF2B5EF4-FFF2-40B4-BE49-F238E27FC236}">
                <a16:creationId xmlns:a16="http://schemas.microsoft.com/office/drawing/2014/main" id="{73D2D172-CE61-18C6-5F49-0DDF626E44E1}"/>
              </a:ext>
            </a:extLst>
          </p:cNvPr>
          <p:cNvSpPr/>
          <p:nvPr/>
        </p:nvSpPr>
        <p:spPr>
          <a:xfrm>
            <a:off x="4385941" y="529886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02" name="Oval 9">
            <a:extLst>
              <a:ext uri="{FF2B5EF4-FFF2-40B4-BE49-F238E27FC236}">
                <a16:creationId xmlns:a16="http://schemas.microsoft.com/office/drawing/2014/main" id="{C4EEF2CC-51F0-893B-F6E9-81F7FB436F93}"/>
              </a:ext>
            </a:extLst>
          </p:cNvPr>
          <p:cNvSpPr/>
          <p:nvPr/>
        </p:nvSpPr>
        <p:spPr>
          <a:xfrm>
            <a:off x="4104001" y="545126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03" name="Oval 9">
            <a:extLst>
              <a:ext uri="{FF2B5EF4-FFF2-40B4-BE49-F238E27FC236}">
                <a16:creationId xmlns:a16="http://schemas.microsoft.com/office/drawing/2014/main" id="{C62DE12F-91AE-CF41-1ADA-167E5816F910}"/>
              </a:ext>
            </a:extLst>
          </p:cNvPr>
          <p:cNvSpPr/>
          <p:nvPr/>
        </p:nvSpPr>
        <p:spPr>
          <a:xfrm>
            <a:off x="4370701" y="561509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04" name="Oval 9">
            <a:extLst>
              <a:ext uri="{FF2B5EF4-FFF2-40B4-BE49-F238E27FC236}">
                <a16:creationId xmlns:a16="http://schemas.microsoft.com/office/drawing/2014/main" id="{C3007110-A1D8-AEBE-0642-C6D8F4F2AFE9}"/>
              </a:ext>
            </a:extLst>
          </p:cNvPr>
          <p:cNvSpPr/>
          <p:nvPr/>
        </p:nvSpPr>
        <p:spPr>
          <a:xfrm>
            <a:off x="4625971" y="549317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89" name="Oval 9">
            <a:extLst>
              <a:ext uri="{FF2B5EF4-FFF2-40B4-BE49-F238E27FC236}">
                <a16:creationId xmlns:a16="http://schemas.microsoft.com/office/drawing/2014/main" id="{BF2F81CE-DA4D-D8EF-2620-C93B15FC0EA0}"/>
              </a:ext>
            </a:extLst>
          </p:cNvPr>
          <p:cNvSpPr/>
          <p:nvPr/>
        </p:nvSpPr>
        <p:spPr>
          <a:xfrm>
            <a:off x="4606921" y="509693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90" name="Oval 9">
            <a:extLst>
              <a:ext uri="{FF2B5EF4-FFF2-40B4-BE49-F238E27FC236}">
                <a16:creationId xmlns:a16="http://schemas.microsoft.com/office/drawing/2014/main" id="{124F60DC-9489-919B-016F-330C99BDA9B2}"/>
              </a:ext>
            </a:extLst>
          </p:cNvPr>
          <p:cNvSpPr/>
          <p:nvPr/>
        </p:nvSpPr>
        <p:spPr>
          <a:xfrm>
            <a:off x="4873621" y="496358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91" name="Oval 9">
            <a:extLst>
              <a:ext uri="{FF2B5EF4-FFF2-40B4-BE49-F238E27FC236}">
                <a16:creationId xmlns:a16="http://schemas.microsoft.com/office/drawing/2014/main" id="{C0B1849F-A103-6030-CD55-0EA649562A1F}"/>
              </a:ext>
            </a:extLst>
          </p:cNvPr>
          <p:cNvSpPr/>
          <p:nvPr/>
        </p:nvSpPr>
        <p:spPr>
          <a:xfrm>
            <a:off x="4789801" y="527981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92" name="Oval 9">
            <a:extLst>
              <a:ext uri="{FF2B5EF4-FFF2-40B4-BE49-F238E27FC236}">
                <a16:creationId xmlns:a16="http://schemas.microsoft.com/office/drawing/2014/main" id="{9CB41C9A-2303-E585-0AA3-FB1F074E6534}"/>
              </a:ext>
            </a:extLst>
          </p:cNvPr>
          <p:cNvSpPr/>
          <p:nvPr/>
        </p:nvSpPr>
        <p:spPr>
          <a:xfrm>
            <a:off x="4614541" y="577892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193" name="Oval 9">
            <a:extLst>
              <a:ext uri="{FF2B5EF4-FFF2-40B4-BE49-F238E27FC236}">
                <a16:creationId xmlns:a16="http://schemas.microsoft.com/office/drawing/2014/main" id="{A263FE95-A285-2002-69C3-2BC8D8844637}"/>
              </a:ext>
            </a:extLst>
          </p:cNvPr>
          <p:cNvSpPr/>
          <p:nvPr/>
        </p:nvSpPr>
        <p:spPr>
          <a:xfrm>
            <a:off x="4896481" y="562652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194" name="Straight Arrow Connector 14">
            <a:extLst>
              <a:ext uri="{FF2B5EF4-FFF2-40B4-BE49-F238E27FC236}">
                <a16:creationId xmlns:a16="http://schemas.microsoft.com/office/drawing/2014/main" id="{A6668D3A-C769-8E2B-B47A-424696B63CB4}"/>
              </a:ext>
            </a:extLst>
          </p:cNvPr>
          <p:cNvCxnSpPr>
            <a:cxnSpLocks/>
          </p:cNvCxnSpPr>
          <p:nvPr/>
        </p:nvCxnSpPr>
        <p:spPr>
          <a:xfrm flipH="1" flipV="1">
            <a:off x="3980109" y="5148046"/>
            <a:ext cx="191887" cy="22265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5" name="Straight Arrow Connector 14">
            <a:extLst>
              <a:ext uri="{FF2B5EF4-FFF2-40B4-BE49-F238E27FC236}">
                <a16:creationId xmlns:a16="http://schemas.microsoft.com/office/drawing/2014/main" id="{1FD58311-DDAA-B7CC-B2E1-3436B05409B4}"/>
              </a:ext>
            </a:extLst>
          </p:cNvPr>
          <p:cNvCxnSpPr>
            <a:cxnSpLocks/>
          </p:cNvCxnSpPr>
          <p:nvPr/>
        </p:nvCxnSpPr>
        <p:spPr>
          <a:xfrm flipH="1" flipV="1">
            <a:off x="4246121" y="4990373"/>
            <a:ext cx="165770" cy="24625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6" name="Straight Arrow Connector 14">
            <a:extLst>
              <a:ext uri="{FF2B5EF4-FFF2-40B4-BE49-F238E27FC236}">
                <a16:creationId xmlns:a16="http://schemas.microsoft.com/office/drawing/2014/main" id="{F4D55341-E8D3-877C-A4AD-DD86CAC78C88}"/>
              </a:ext>
            </a:extLst>
          </p:cNvPr>
          <p:cNvCxnSpPr>
            <a:cxnSpLocks/>
          </p:cNvCxnSpPr>
          <p:nvPr/>
        </p:nvCxnSpPr>
        <p:spPr>
          <a:xfrm flipH="1" flipV="1">
            <a:off x="4458366" y="4831726"/>
            <a:ext cx="146272" cy="25352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7" name="Straight Arrow Connector 14">
            <a:extLst>
              <a:ext uri="{FF2B5EF4-FFF2-40B4-BE49-F238E27FC236}">
                <a16:creationId xmlns:a16="http://schemas.microsoft.com/office/drawing/2014/main" id="{0BCC2398-649A-442F-E74E-B6FA5FA7B04B}"/>
              </a:ext>
            </a:extLst>
          </p:cNvPr>
          <p:cNvCxnSpPr>
            <a:cxnSpLocks/>
          </p:cNvCxnSpPr>
          <p:nvPr/>
        </p:nvCxnSpPr>
        <p:spPr>
          <a:xfrm flipH="1" flipV="1">
            <a:off x="4653156" y="4790634"/>
            <a:ext cx="176313" cy="18076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8" name="Lovettu nuolenkärki 7">
            <a:extLst>
              <a:ext uri="{FF2B5EF4-FFF2-40B4-BE49-F238E27FC236}">
                <a16:creationId xmlns:a16="http://schemas.microsoft.com/office/drawing/2014/main" id="{C42832E2-A32F-DB96-DD66-16E37088CF92}"/>
              </a:ext>
            </a:extLst>
          </p:cNvPr>
          <p:cNvSpPr/>
          <p:nvPr/>
        </p:nvSpPr>
        <p:spPr>
          <a:xfrm>
            <a:off x="3141182" y="4450641"/>
            <a:ext cx="759083"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199" name="TextBox 198">
            <a:extLst>
              <a:ext uri="{FF2B5EF4-FFF2-40B4-BE49-F238E27FC236}">
                <a16:creationId xmlns:a16="http://schemas.microsoft.com/office/drawing/2014/main" id="{07FF98FA-7E4B-1B9C-3869-2BA2B4130BD9}"/>
              </a:ext>
            </a:extLst>
          </p:cNvPr>
          <p:cNvSpPr txBox="1"/>
          <p:nvPr/>
        </p:nvSpPr>
        <p:spPr>
          <a:xfrm>
            <a:off x="3242443" y="4480383"/>
            <a:ext cx="518091" cy="230832"/>
          </a:xfrm>
          <a:prstGeom prst="rect">
            <a:avLst/>
          </a:prstGeom>
          <a:noFill/>
        </p:spPr>
        <p:txBody>
          <a:bodyPr wrap="none" rtlCol="0" anchor="ctr" anchorCtr="0">
            <a:spAutoFit/>
          </a:bodyPr>
          <a:lstStyle/>
          <a:p>
            <a:r>
              <a:rPr lang="en-US" sz="900" dirty="0"/>
              <a:t>Define</a:t>
            </a:r>
          </a:p>
        </p:txBody>
      </p:sp>
      <p:sp>
        <p:nvSpPr>
          <p:cNvPr id="200" name="Lovettu nuolenkärki 7">
            <a:extLst>
              <a:ext uri="{FF2B5EF4-FFF2-40B4-BE49-F238E27FC236}">
                <a16:creationId xmlns:a16="http://schemas.microsoft.com/office/drawing/2014/main" id="{37EE0FCE-AD3F-4052-6EAA-8BD68A72E76C}"/>
              </a:ext>
            </a:extLst>
          </p:cNvPr>
          <p:cNvSpPr/>
          <p:nvPr/>
        </p:nvSpPr>
        <p:spPr>
          <a:xfrm>
            <a:off x="3907025" y="4450334"/>
            <a:ext cx="759083"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201" name="TextBox 200">
            <a:extLst>
              <a:ext uri="{FF2B5EF4-FFF2-40B4-BE49-F238E27FC236}">
                <a16:creationId xmlns:a16="http://schemas.microsoft.com/office/drawing/2014/main" id="{325E7B22-0098-F273-587B-7D75F0F51190}"/>
              </a:ext>
            </a:extLst>
          </p:cNvPr>
          <p:cNvSpPr txBox="1"/>
          <p:nvPr/>
        </p:nvSpPr>
        <p:spPr>
          <a:xfrm>
            <a:off x="4015071" y="4481930"/>
            <a:ext cx="505267" cy="230832"/>
          </a:xfrm>
          <a:prstGeom prst="rect">
            <a:avLst/>
          </a:prstGeom>
          <a:noFill/>
        </p:spPr>
        <p:txBody>
          <a:bodyPr wrap="none" rtlCol="0" anchor="ctr" anchorCtr="0">
            <a:spAutoFit/>
          </a:bodyPr>
          <a:lstStyle/>
          <a:p>
            <a:r>
              <a:rPr lang="en-US" sz="900" dirty="0"/>
              <a:t>Ideate</a:t>
            </a:r>
          </a:p>
        </p:txBody>
      </p:sp>
      <p:sp>
        <p:nvSpPr>
          <p:cNvPr id="202" name="Lovettu nuolenkärki 7">
            <a:extLst>
              <a:ext uri="{FF2B5EF4-FFF2-40B4-BE49-F238E27FC236}">
                <a16:creationId xmlns:a16="http://schemas.microsoft.com/office/drawing/2014/main" id="{249A6D01-60F0-24DD-AE9A-8C9DC198422C}"/>
              </a:ext>
            </a:extLst>
          </p:cNvPr>
          <p:cNvSpPr/>
          <p:nvPr/>
        </p:nvSpPr>
        <p:spPr>
          <a:xfrm>
            <a:off x="4671817" y="4455706"/>
            <a:ext cx="759083"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203" name="TextBox 202">
            <a:extLst>
              <a:ext uri="{FF2B5EF4-FFF2-40B4-BE49-F238E27FC236}">
                <a16:creationId xmlns:a16="http://schemas.microsoft.com/office/drawing/2014/main" id="{7C5BAD9D-DEE8-4A3B-DFA0-38557A13FBD7}"/>
              </a:ext>
            </a:extLst>
          </p:cNvPr>
          <p:cNvSpPr txBox="1"/>
          <p:nvPr/>
        </p:nvSpPr>
        <p:spPr>
          <a:xfrm>
            <a:off x="4719800" y="4484375"/>
            <a:ext cx="678391" cy="230832"/>
          </a:xfrm>
          <a:prstGeom prst="rect">
            <a:avLst/>
          </a:prstGeom>
          <a:noFill/>
        </p:spPr>
        <p:txBody>
          <a:bodyPr wrap="square" rtlCol="0" anchor="ctr" anchorCtr="0">
            <a:spAutoFit/>
          </a:bodyPr>
          <a:lstStyle/>
          <a:p>
            <a:r>
              <a:rPr lang="en-US" sz="900" dirty="0"/>
              <a:t>Prototype</a:t>
            </a:r>
          </a:p>
        </p:txBody>
      </p:sp>
      <p:sp>
        <p:nvSpPr>
          <p:cNvPr id="204" name="Lovettu nuolenkärki 7">
            <a:extLst>
              <a:ext uri="{FF2B5EF4-FFF2-40B4-BE49-F238E27FC236}">
                <a16:creationId xmlns:a16="http://schemas.microsoft.com/office/drawing/2014/main" id="{00D76907-25EF-BDFF-DF9E-8ED1A32A0433}"/>
              </a:ext>
            </a:extLst>
          </p:cNvPr>
          <p:cNvSpPr/>
          <p:nvPr/>
        </p:nvSpPr>
        <p:spPr>
          <a:xfrm>
            <a:off x="5439647" y="4454750"/>
            <a:ext cx="759083"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205" name="TextBox 204">
            <a:extLst>
              <a:ext uri="{FF2B5EF4-FFF2-40B4-BE49-F238E27FC236}">
                <a16:creationId xmlns:a16="http://schemas.microsoft.com/office/drawing/2014/main" id="{8CBB9480-6844-C0A4-4810-89E5902DB894}"/>
              </a:ext>
            </a:extLst>
          </p:cNvPr>
          <p:cNvSpPr txBox="1"/>
          <p:nvPr/>
        </p:nvSpPr>
        <p:spPr>
          <a:xfrm>
            <a:off x="5638760" y="4481052"/>
            <a:ext cx="409086" cy="230832"/>
          </a:xfrm>
          <a:prstGeom prst="rect">
            <a:avLst/>
          </a:prstGeom>
          <a:noFill/>
        </p:spPr>
        <p:txBody>
          <a:bodyPr wrap="none" rtlCol="0" anchor="ctr" anchorCtr="0">
            <a:spAutoFit/>
          </a:bodyPr>
          <a:lstStyle/>
          <a:p>
            <a:r>
              <a:rPr lang="en-US" sz="900" dirty="0"/>
              <a:t>Test</a:t>
            </a:r>
          </a:p>
        </p:txBody>
      </p:sp>
      <p:sp>
        <p:nvSpPr>
          <p:cNvPr id="206" name="Lovettu nuolenkärki 7">
            <a:extLst>
              <a:ext uri="{FF2B5EF4-FFF2-40B4-BE49-F238E27FC236}">
                <a16:creationId xmlns:a16="http://schemas.microsoft.com/office/drawing/2014/main" id="{4597D0D4-E418-95D2-FBDB-828F924BDC16}"/>
              </a:ext>
            </a:extLst>
          </p:cNvPr>
          <p:cNvSpPr/>
          <p:nvPr/>
        </p:nvSpPr>
        <p:spPr>
          <a:xfrm>
            <a:off x="6203013" y="4454750"/>
            <a:ext cx="759083" cy="278830"/>
          </a:xfrm>
          <a:prstGeom prst="chevron">
            <a:avLst>
              <a:gd name="adj" fmla="val 10039"/>
            </a:avLst>
          </a:prstGeom>
          <a:solidFill>
            <a:srgbClr val="B4DC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solidFill>
            </a:endParaRPr>
          </a:p>
        </p:txBody>
      </p:sp>
      <p:sp>
        <p:nvSpPr>
          <p:cNvPr id="207" name="TextBox 206">
            <a:extLst>
              <a:ext uri="{FF2B5EF4-FFF2-40B4-BE49-F238E27FC236}">
                <a16:creationId xmlns:a16="http://schemas.microsoft.com/office/drawing/2014/main" id="{471C4B84-FDC1-EDC4-4676-4A2A1E82A857}"/>
              </a:ext>
            </a:extLst>
          </p:cNvPr>
          <p:cNvSpPr txBox="1"/>
          <p:nvPr/>
        </p:nvSpPr>
        <p:spPr>
          <a:xfrm>
            <a:off x="6292640" y="4473678"/>
            <a:ext cx="601447" cy="230832"/>
          </a:xfrm>
          <a:prstGeom prst="rect">
            <a:avLst/>
          </a:prstGeom>
          <a:noFill/>
        </p:spPr>
        <p:txBody>
          <a:bodyPr wrap="none" rtlCol="0" anchor="ctr" anchorCtr="0">
            <a:spAutoFit/>
          </a:bodyPr>
          <a:lstStyle/>
          <a:p>
            <a:r>
              <a:rPr lang="en-US" sz="900" dirty="0"/>
              <a:t>Improve</a:t>
            </a:r>
          </a:p>
        </p:txBody>
      </p:sp>
      <p:cxnSp>
        <p:nvCxnSpPr>
          <p:cNvPr id="208" name="Curved Connector 207">
            <a:extLst>
              <a:ext uri="{FF2B5EF4-FFF2-40B4-BE49-F238E27FC236}">
                <a16:creationId xmlns:a16="http://schemas.microsoft.com/office/drawing/2014/main" id="{8AEED6F1-F5CA-ED87-59A7-57FEFC5500CF}"/>
              </a:ext>
            </a:extLst>
          </p:cNvPr>
          <p:cNvCxnSpPr>
            <a:stCxn id="198" idx="2"/>
            <a:endCxn id="77" idx="2"/>
          </p:cNvCxnSpPr>
          <p:nvPr/>
        </p:nvCxnSpPr>
        <p:spPr>
          <a:xfrm rot="5400000">
            <a:off x="3121064" y="4347915"/>
            <a:ext cx="4109" cy="767221"/>
          </a:xfrm>
          <a:prstGeom prst="curvedConnector3">
            <a:avLst>
              <a:gd name="adj1" fmla="val 10307617"/>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9" name="Curved Connector 208">
            <a:extLst>
              <a:ext uri="{FF2B5EF4-FFF2-40B4-BE49-F238E27FC236}">
                <a16:creationId xmlns:a16="http://schemas.microsoft.com/office/drawing/2014/main" id="{47AF6CFB-5487-F71D-70C6-21482F326EC1}"/>
              </a:ext>
            </a:extLst>
          </p:cNvPr>
          <p:cNvCxnSpPr>
            <a:cxnSpLocks/>
            <a:stCxn id="204" idx="0"/>
            <a:endCxn id="202" idx="0"/>
          </p:cNvCxnSpPr>
          <p:nvPr/>
        </p:nvCxnSpPr>
        <p:spPr>
          <a:xfrm rot="16200000" flipH="1" flipV="1">
            <a:off x="5420800" y="4071313"/>
            <a:ext cx="956" cy="767830"/>
          </a:xfrm>
          <a:prstGeom prst="curvedConnector3">
            <a:avLst>
              <a:gd name="adj1" fmla="val -4054654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0" name="Curved Connector 209">
            <a:extLst>
              <a:ext uri="{FF2B5EF4-FFF2-40B4-BE49-F238E27FC236}">
                <a16:creationId xmlns:a16="http://schemas.microsoft.com/office/drawing/2014/main" id="{264AB089-D4C4-E0EF-5D29-FB8034580A2C}"/>
              </a:ext>
            </a:extLst>
          </p:cNvPr>
          <p:cNvCxnSpPr>
            <a:cxnSpLocks/>
            <a:stCxn id="206" idx="2"/>
            <a:endCxn id="204" idx="2"/>
          </p:cNvCxnSpPr>
          <p:nvPr/>
        </p:nvCxnSpPr>
        <p:spPr>
          <a:xfrm rot="5400000">
            <a:off x="6186876" y="4351897"/>
            <a:ext cx="12700" cy="763366"/>
          </a:xfrm>
          <a:prstGeom prst="curvedConnector3">
            <a:avLst>
              <a:gd name="adj1" fmla="val 3271307"/>
            </a:avLst>
          </a:prstGeom>
          <a:ln w="38100">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211" name="Oval 9">
            <a:extLst>
              <a:ext uri="{FF2B5EF4-FFF2-40B4-BE49-F238E27FC236}">
                <a16:creationId xmlns:a16="http://schemas.microsoft.com/office/drawing/2014/main" id="{DD1D9D4D-6B9E-06B2-BF91-D7B7C2D555CB}"/>
              </a:ext>
            </a:extLst>
          </p:cNvPr>
          <p:cNvSpPr/>
          <p:nvPr/>
        </p:nvSpPr>
        <p:spPr>
          <a:xfrm>
            <a:off x="5179769" y="4881320"/>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212" name="Straight Arrow Connector 14">
            <a:extLst>
              <a:ext uri="{FF2B5EF4-FFF2-40B4-BE49-F238E27FC236}">
                <a16:creationId xmlns:a16="http://schemas.microsoft.com/office/drawing/2014/main" id="{6DF9621F-9ECC-CD66-C511-6728B958F4CC}"/>
              </a:ext>
            </a:extLst>
          </p:cNvPr>
          <p:cNvCxnSpPr>
            <a:cxnSpLocks/>
          </p:cNvCxnSpPr>
          <p:nvPr/>
        </p:nvCxnSpPr>
        <p:spPr>
          <a:xfrm flipH="1" flipV="1">
            <a:off x="5030915" y="4693206"/>
            <a:ext cx="176313" cy="18076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3" name="Oval 9">
            <a:extLst>
              <a:ext uri="{FF2B5EF4-FFF2-40B4-BE49-F238E27FC236}">
                <a16:creationId xmlns:a16="http://schemas.microsoft.com/office/drawing/2014/main" id="{52663711-29BE-2E35-8F05-2666B871290A}"/>
              </a:ext>
            </a:extLst>
          </p:cNvPr>
          <p:cNvSpPr/>
          <p:nvPr/>
        </p:nvSpPr>
        <p:spPr>
          <a:xfrm>
            <a:off x="5394251" y="4889500"/>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14" name="Oval 9">
            <a:extLst>
              <a:ext uri="{FF2B5EF4-FFF2-40B4-BE49-F238E27FC236}">
                <a16:creationId xmlns:a16="http://schemas.microsoft.com/office/drawing/2014/main" id="{B90D8A0C-7BD0-1D6F-A8E1-FABA4204F943}"/>
              </a:ext>
            </a:extLst>
          </p:cNvPr>
          <p:cNvSpPr/>
          <p:nvPr/>
        </p:nvSpPr>
        <p:spPr>
          <a:xfrm>
            <a:off x="5618171" y="4934985"/>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215" name="Straight Arrow Connector 14">
            <a:extLst>
              <a:ext uri="{FF2B5EF4-FFF2-40B4-BE49-F238E27FC236}">
                <a16:creationId xmlns:a16="http://schemas.microsoft.com/office/drawing/2014/main" id="{09773F19-6897-970D-8574-3170A2CD5128}"/>
              </a:ext>
            </a:extLst>
          </p:cNvPr>
          <p:cNvCxnSpPr>
            <a:cxnSpLocks/>
          </p:cNvCxnSpPr>
          <p:nvPr/>
        </p:nvCxnSpPr>
        <p:spPr>
          <a:xfrm flipV="1">
            <a:off x="5529074" y="4726835"/>
            <a:ext cx="132817" cy="15291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6" name="Oval 9">
            <a:extLst>
              <a:ext uri="{FF2B5EF4-FFF2-40B4-BE49-F238E27FC236}">
                <a16:creationId xmlns:a16="http://schemas.microsoft.com/office/drawing/2014/main" id="{2795613C-8EC0-47EA-ED7F-E722941F5A53}"/>
              </a:ext>
            </a:extLst>
          </p:cNvPr>
          <p:cNvSpPr/>
          <p:nvPr/>
        </p:nvSpPr>
        <p:spPr>
          <a:xfrm>
            <a:off x="6571551" y="4960601"/>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cxnSp>
        <p:nvCxnSpPr>
          <p:cNvPr id="217" name="Straight Arrow Connector 14">
            <a:extLst>
              <a:ext uri="{FF2B5EF4-FFF2-40B4-BE49-F238E27FC236}">
                <a16:creationId xmlns:a16="http://schemas.microsoft.com/office/drawing/2014/main" id="{65643CCC-829A-0DE3-E34F-57FA02F46CF4}"/>
              </a:ext>
            </a:extLst>
          </p:cNvPr>
          <p:cNvCxnSpPr>
            <a:cxnSpLocks/>
          </p:cNvCxnSpPr>
          <p:nvPr/>
        </p:nvCxnSpPr>
        <p:spPr>
          <a:xfrm flipH="1" flipV="1">
            <a:off x="6649660" y="4726835"/>
            <a:ext cx="12248" cy="17960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8" name="Oval 9">
            <a:extLst>
              <a:ext uri="{FF2B5EF4-FFF2-40B4-BE49-F238E27FC236}">
                <a16:creationId xmlns:a16="http://schemas.microsoft.com/office/drawing/2014/main" id="{824ABB6B-0584-7380-F017-2875128BB9DB}"/>
              </a:ext>
            </a:extLst>
          </p:cNvPr>
          <p:cNvSpPr/>
          <p:nvPr/>
        </p:nvSpPr>
        <p:spPr>
          <a:xfrm>
            <a:off x="5104761" y="5130951"/>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19" name="Oval 9">
            <a:extLst>
              <a:ext uri="{FF2B5EF4-FFF2-40B4-BE49-F238E27FC236}">
                <a16:creationId xmlns:a16="http://schemas.microsoft.com/office/drawing/2014/main" id="{C49034E1-1457-4328-EEAE-8BA8B478B66D}"/>
              </a:ext>
            </a:extLst>
          </p:cNvPr>
          <p:cNvSpPr/>
          <p:nvPr/>
        </p:nvSpPr>
        <p:spPr>
          <a:xfrm>
            <a:off x="5363588" y="5146319"/>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20" name="Oval 9">
            <a:extLst>
              <a:ext uri="{FF2B5EF4-FFF2-40B4-BE49-F238E27FC236}">
                <a16:creationId xmlns:a16="http://schemas.microsoft.com/office/drawing/2014/main" id="{E20CF1FF-0263-6F97-9CA5-BCF2F15C1903}"/>
              </a:ext>
            </a:extLst>
          </p:cNvPr>
          <p:cNvSpPr/>
          <p:nvPr/>
        </p:nvSpPr>
        <p:spPr>
          <a:xfrm>
            <a:off x="5595298" y="521788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21" name="Oval 9">
            <a:extLst>
              <a:ext uri="{FF2B5EF4-FFF2-40B4-BE49-F238E27FC236}">
                <a16:creationId xmlns:a16="http://schemas.microsoft.com/office/drawing/2014/main" id="{A5F60EDA-1196-E5BC-6AA2-C82DBEA578E2}"/>
              </a:ext>
            </a:extLst>
          </p:cNvPr>
          <p:cNvSpPr/>
          <p:nvPr/>
        </p:nvSpPr>
        <p:spPr>
          <a:xfrm>
            <a:off x="6777945" y="4847914"/>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22" name="Oval 9">
            <a:extLst>
              <a:ext uri="{FF2B5EF4-FFF2-40B4-BE49-F238E27FC236}">
                <a16:creationId xmlns:a16="http://schemas.microsoft.com/office/drawing/2014/main" id="{125DCA42-DA51-AFC9-8FE2-2D7E46A39A42}"/>
              </a:ext>
            </a:extLst>
          </p:cNvPr>
          <p:cNvSpPr/>
          <p:nvPr/>
        </p:nvSpPr>
        <p:spPr>
          <a:xfrm>
            <a:off x="6762702" y="5110113"/>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23" name="Oval 9">
            <a:extLst>
              <a:ext uri="{FF2B5EF4-FFF2-40B4-BE49-F238E27FC236}">
                <a16:creationId xmlns:a16="http://schemas.microsoft.com/office/drawing/2014/main" id="{02AC39E3-9D92-EAB2-06C3-28F7D093CA83}"/>
              </a:ext>
            </a:extLst>
          </p:cNvPr>
          <p:cNvSpPr/>
          <p:nvPr/>
        </p:nvSpPr>
        <p:spPr>
          <a:xfrm>
            <a:off x="6495158" y="5204128"/>
            <a:ext cx="184150" cy="1952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24" name="TextBox 48">
            <a:extLst>
              <a:ext uri="{FF2B5EF4-FFF2-40B4-BE49-F238E27FC236}">
                <a16:creationId xmlns:a16="http://schemas.microsoft.com/office/drawing/2014/main" id="{62A7CE5E-D2A4-B349-12C4-649461DFF175}"/>
              </a:ext>
            </a:extLst>
          </p:cNvPr>
          <p:cNvSpPr txBox="1">
            <a:spLocks noChangeArrowheads="1"/>
          </p:cNvSpPr>
          <p:nvPr/>
        </p:nvSpPr>
        <p:spPr bwMode="auto">
          <a:xfrm>
            <a:off x="5411148" y="5372791"/>
            <a:ext cx="1534750"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dirty="0"/>
              <a:t>End-users</a:t>
            </a:r>
          </a:p>
        </p:txBody>
      </p:sp>
      <p:sp>
        <p:nvSpPr>
          <p:cNvPr id="225" name="TextBox 48">
            <a:extLst>
              <a:ext uri="{FF2B5EF4-FFF2-40B4-BE49-F238E27FC236}">
                <a16:creationId xmlns:a16="http://schemas.microsoft.com/office/drawing/2014/main" id="{D2E8AD51-090B-3B21-9F83-8A6000352312}"/>
              </a:ext>
            </a:extLst>
          </p:cNvPr>
          <p:cNvSpPr txBox="1">
            <a:spLocks noChangeArrowheads="1"/>
          </p:cNvSpPr>
          <p:nvPr/>
        </p:nvSpPr>
        <p:spPr bwMode="auto">
          <a:xfrm>
            <a:off x="2423291" y="5351959"/>
            <a:ext cx="1534750"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dirty="0"/>
              <a:t>Stakeholders</a:t>
            </a:r>
          </a:p>
        </p:txBody>
      </p:sp>
      <p:cxnSp>
        <p:nvCxnSpPr>
          <p:cNvPr id="226" name="Curved Connector 225">
            <a:extLst>
              <a:ext uri="{FF2B5EF4-FFF2-40B4-BE49-F238E27FC236}">
                <a16:creationId xmlns:a16="http://schemas.microsoft.com/office/drawing/2014/main" id="{4649D132-CD1B-742F-C103-3463964D39AB}"/>
              </a:ext>
            </a:extLst>
          </p:cNvPr>
          <p:cNvCxnSpPr>
            <a:cxnSpLocks/>
            <a:stCxn id="200" idx="0"/>
            <a:endCxn id="198" idx="0"/>
          </p:cNvCxnSpPr>
          <p:nvPr/>
        </p:nvCxnSpPr>
        <p:spPr>
          <a:xfrm rot="16200000" flipH="1" flipV="1">
            <a:off x="3889496" y="4067565"/>
            <a:ext cx="307" cy="765843"/>
          </a:xfrm>
          <a:prstGeom prst="curvedConnector3">
            <a:avLst>
              <a:gd name="adj1" fmla="val -12367231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7" name="Curved Connector 226">
            <a:extLst>
              <a:ext uri="{FF2B5EF4-FFF2-40B4-BE49-F238E27FC236}">
                <a16:creationId xmlns:a16="http://schemas.microsoft.com/office/drawing/2014/main" id="{9D76FFED-63B3-2C7C-C3DB-1074BDC6279E}"/>
              </a:ext>
            </a:extLst>
          </p:cNvPr>
          <p:cNvCxnSpPr>
            <a:cxnSpLocks/>
            <a:stCxn id="202" idx="2"/>
            <a:endCxn id="200" idx="2"/>
          </p:cNvCxnSpPr>
          <p:nvPr/>
        </p:nvCxnSpPr>
        <p:spPr>
          <a:xfrm rot="5400000" flipH="1">
            <a:off x="4652281" y="4349454"/>
            <a:ext cx="5372" cy="764792"/>
          </a:xfrm>
          <a:prstGeom prst="curvedConnector3">
            <a:avLst>
              <a:gd name="adj1" fmla="val -795575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8" name="TextBox 227">
            <a:extLst>
              <a:ext uri="{FF2B5EF4-FFF2-40B4-BE49-F238E27FC236}">
                <a16:creationId xmlns:a16="http://schemas.microsoft.com/office/drawing/2014/main" id="{A62B2910-450F-063A-1A7D-E5247195CED6}"/>
              </a:ext>
            </a:extLst>
          </p:cNvPr>
          <p:cNvSpPr txBox="1"/>
          <p:nvPr/>
        </p:nvSpPr>
        <p:spPr>
          <a:xfrm>
            <a:off x="610004" y="6314339"/>
            <a:ext cx="10852773" cy="461665"/>
          </a:xfrm>
          <a:prstGeom prst="rect">
            <a:avLst/>
          </a:prstGeom>
          <a:noFill/>
        </p:spPr>
        <p:txBody>
          <a:bodyPr wrap="square" rtlCol="0">
            <a:spAutoFit/>
          </a:bodyPr>
          <a:lstStyle/>
          <a:p>
            <a:r>
              <a:rPr lang="en-US" sz="1200" baseline="30000" dirty="0"/>
              <a:t>1</a:t>
            </a:r>
            <a:r>
              <a:rPr lang="en-US" sz="1200" dirty="0"/>
              <a:t>European Commission DG Research and Innovation. Starting from 2026, 20 M€ funding for Startup and Scaleup Hubs to speed up innovation from education and research  </a:t>
            </a:r>
          </a:p>
        </p:txBody>
      </p:sp>
      <p:pic>
        <p:nvPicPr>
          <p:cNvPr id="229" name="Graphic 228" descr="Group of men with solid fill">
            <a:extLst>
              <a:ext uri="{FF2B5EF4-FFF2-40B4-BE49-F238E27FC236}">
                <a16:creationId xmlns:a16="http://schemas.microsoft.com/office/drawing/2014/main" id="{BB1A747E-F0D6-523A-00F5-BB746B0923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17939" y="4863335"/>
            <a:ext cx="556328" cy="556328"/>
          </a:xfrm>
          <a:prstGeom prst="rect">
            <a:avLst/>
          </a:prstGeom>
        </p:spPr>
      </p:pic>
      <p:sp>
        <p:nvSpPr>
          <p:cNvPr id="230" name="TextBox 48">
            <a:extLst>
              <a:ext uri="{FF2B5EF4-FFF2-40B4-BE49-F238E27FC236}">
                <a16:creationId xmlns:a16="http://schemas.microsoft.com/office/drawing/2014/main" id="{CD23AFFE-3E32-4BF6-0A11-E5F8F5DD2C6C}"/>
              </a:ext>
            </a:extLst>
          </p:cNvPr>
          <p:cNvSpPr txBox="1">
            <a:spLocks noChangeArrowheads="1"/>
          </p:cNvSpPr>
          <p:nvPr/>
        </p:nvSpPr>
        <p:spPr bwMode="auto">
          <a:xfrm>
            <a:off x="6714974" y="5366199"/>
            <a:ext cx="1534750"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dirty="0"/>
              <a:t>Partners</a:t>
            </a:r>
          </a:p>
        </p:txBody>
      </p:sp>
      <p:cxnSp>
        <p:nvCxnSpPr>
          <p:cNvPr id="231" name="Curved Connector 230">
            <a:extLst>
              <a:ext uri="{FF2B5EF4-FFF2-40B4-BE49-F238E27FC236}">
                <a16:creationId xmlns:a16="http://schemas.microsoft.com/office/drawing/2014/main" id="{A96E86B1-7F89-152F-54CA-640DD224DB3A}"/>
              </a:ext>
            </a:extLst>
          </p:cNvPr>
          <p:cNvCxnSpPr>
            <a:cxnSpLocks/>
          </p:cNvCxnSpPr>
          <p:nvPr/>
        </p:nvCxnSpPr>
        <p:spPr>
          <a:xfrm rot="16200000" flipH="1" flipV="1">
            <a:off x="7047638" y="4042895"/>
            <a:ext cx="956" cy="767830"/>
          </a:xfrm>
          <a:prstGeom prst="curvedConnector3">
            <a:avLst>
              <a:gd name="adj1" fmla="val -4054654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2" name="Oval 20">
            <a:extLst>
              <a:ext uri="{FF2B5EF4-FFF2-40B4-BE49-F238E27FC236}">
                <a16:creationId xmlns:a16="http://schemas.microsoft.com/office/drawing/2014/main" id="{247ACEE8-FC18-F6D5-3681-77CD8FB10EF4}"/>
              </a:ext>
            </a:extLst>
          </p:cNvPr>
          <p:cNvSpPr/>
          <p:nvPr/>
        </p:nvSpPr>
        <p:spPr>
          <a:xfrm>
            <a:off x="7234025" y="4010169"/>
            <a:ext cx="184150" cy="19367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33" name="Oval 15">
            <a:extLst>
              <a:ext uri="{FF2B5EF4-FFF2-40B4-BE49-F238E27FC236}">
                <a16:creationId xmlns:a16="http://schemas.microsoft.com/office/drawing/2014/main" id="{9EFF33ED-FF03-E64A-072C-9D6A7CD3E598}"/>
              </a:ext>
            </a:extLst>
          </p:cNvPr>
          <p:cNvSpPr/>
          <p:nvPr/>
        </p:nvSpPr>
        <p:spPr>
          <a:xfrm>
            <a:off x="5411148" y="3999975"/>
            <a:ext cx="184150" cy="19367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34" name="Oval 33">
            <a:extLst>
              <a:ext uri="{FF2B5EF4-FFF2-40B4-BE49-F238E27FC236}">
                <a16:creationId xmlns:a16="http://schemas.microsoft.com/office/drawing/2014/main" id="{D80823AA-9E43-9B5C-C7D6-30036746ED31}"/>
              </a:ext>
            </a:extLst>
          </p:cNvPr>
          <p:cNvSpPr/>
          <p:nvPr/>
        </p:nvSpPr>
        <p:spPr>
          <a:xfrm>
            <a:off x="3663760" y="3997150"/>
            <a:ext cx="182562" cy="19526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65" tIns="40083" rIns="80165" bIns="40083" anchor="ctr"/>
          <a:lstStyle/>
          <a:p>
            <a:pPr algn="ctr">
              <a:defRPr/>
            </a:pPr>
            <a:endParaRPr lang="fi-FI">
              <a:solidFill>
                <a:schemeClr val="tx1"/>
              </a:solidFill>
            </a:endParaRPr>
          </a:p>
        </p:txBody>
      </p:sp>
      <p:sp>
        <p:nvSpPr>
          <p:cNvPr id="235" name="Triangle 234">
            <a:extLst>
              <a:ext uri="{FF2B5EF4-FFF2-40B4-BE49-F238E27FC236}">
                <a16:creationId xmlns:a16="http://schemas.microsoft.com/office/drawing/2014/main" id="{06EAA1C4-A0BD-34F9-17D2-2EE7EF46DE1E}"/>
              </a:ext>
            </a:extLst>
          </p:cNvPr>
          <p:cNvSpPr/>
          <p:nvPr/>
        </p:nvSpPr>
        <p:spPr>
          <a:xfrm>
            <a:off x="10702483" y="1232471"/>
            <a:ext cx="723014" cy="62328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Oval 235">
            <a:extLst>
              <a:ext uri="{FF2B5EF4-FFF2-40B4-BE49-F238E27FC236}">
                <a16:creationId xmlns:a16="http://schemas.microsoft.com/office/drawing/2014/main" id="{74256DB1-3A48-794D-CF03-5E4BA92B64A8}"/>
              </a:ext>
            </a:extLst>
          </p:cNvPr>
          <p:cNvSpPr/>
          <p:nvPr/>
        </p:nvSpPr>
        <p:spPr>
          <a:xfrm>
            <a:off x="10558130" y="1679038"/>
            <a:ext cx="332214" cy="33221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Oval 236">
            <a:extLst>
              <a:ext uri="{FF2B5EF4-FFF2-40B4-BE49-F238E27FC236}">
                <a16:creationId xmlns:a16="http://schemas.microsoft.com/office/drawing/2014/main" id="{DA24954E-B9BA-2FD7-0172-02C5160EB375}"/>
              </a:ext>
            </a:extLst>
          </p:cNvPr>
          <p:cNvSpPr/>
          <p:nvPr/>
        </p:nvSpPr>
        <p:spPr>
          <a:xfrm>
            <a:off x="11259390" y="1671010"/>
            <a:ext cx="332214" cy="33221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 name="Oval 237">
            <a:extLst>
              <a:ext uri="{FF2B5EF4-FFF2-40B4-BE49-F238E27FC236}">
                <a16:creationId xmlns:a16="http://schemas.microsoft.com/office/drawing/2014/main" id="{675939B5-2501-BF3C-ECF1-AAB4BBC2AC8B}"/>
              </a:ext>
            </a:extLst>
          </p:cNvPr>
          <p:cNvSpPr/>
          <p:nvPr/>
        </p:nvSpPr>
        <p:spPr>
          <a:xfrm>
            <a:off x="10912060" y="1070184"/>
            <a:ext cx="332214" cy="33221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 name="TextBox 48">
            <a:extLst>
              <a:ext uri="{FF2B5EF4-FFF2-40B4-BE49-F238E27FC236}">
                <a16:creationId xmlns:a16="http://schemas.microsoft.com/office/drawing/2014/main" id="{58BAEA4A-CC33-28D7-4293-AF3DA363C71F}"/>
              </a:ext>
            </a:extLst>
          </p:cNvPr>
          <p:cNvSpPr txBox="1">
            <a:spLocks noChangeArrowheads="1"/>
          </p:cNvSpPr>
          <p:nvPr/>
        </p:nvSpPr>
        <p:spPr bwMode="auto">
          <a:xfrm>
            <a:off x="8531989" y="2502920"/>
            <a:ext cx="1898552" cy="51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dirty="0"/>
              <a:t>Startups, Scaleups and Spinoff Markets</a:t>
            </a:r>
            <a:r>
              <a:rPr lang="en-US" sz="1400" baseline="30000" dirty="0"/>
              <a:t>1</a:t>
            </a:r>
          </a:p>
        </p:txBody>
      </p:sp>
      <p:sp>
        <p:nvSpPr>
          <p:cNvPr id="240" name="TextBox 48">
            <a:extLst>
              <a:ext uri="{FF2B5EF4-FFF2-40B4-BE49-F238E27FC236}">
                <a16:creationId xmlns:a16="http://schemas.microsoft.com/office/drawing/2014/main" id="{73EC1F7C-1D6E-161C-ABAB-EECA99CB19A0}"/>
              </a:ext>
            </a:extLst>
          </p:cNvPr>
          <p:cNvSpPr txBox="1">
            <a:spLocks noChangeArrowheads="1"/>
          </p:cNvSpPr>
          <p:nvPr/>
        </p:nvSpPr>
        <p:spPr bwMode="auto">
          <a:xfrm>
            <a:off x="11052706" y="2126258"/>
            <a:ext cx="767375" cy="224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sz="1400" b="1" baseline="30000" dirty="0"/>
              <a:t>Innovation</a:t>
            </a:r>
          </a:p>
        </p:txBody>
      </p:sp>
      <p:sp>
        <p:nvSpPr>
          <p:cNvPr id="241" name="TextBox 48">
            <a:extLst>
              <a:ext uri="{FF2B5EF4-FFF2-40B4-BE49-F238E27FC236}">
                <a16:creationId xmlns:a16="http://schemas.microsoft.com/office/drawing/2014/main" id="{D412422A-8C0A-EFB0-A9E5-33C950239566}"/>
              </a:ext>
            </a:extLst>
          </p:cNvPr>
          <p:cNvSpPr txBox="1">
            <a:spLocks noChangeArrowheads="1"/>
          </p:cNvSpPr>
          <p:nvPr/>
        </p:nvSpPr>
        <p:spPr bwMode="auto">
          <a:xfrm>
            <a:off x="10558298" y="663510"/>
            <a:ext cx="1053914" cy="36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b="1" baseline="30000" dirty="0"/>
              <a:t>Research &amp; Development</a:t>
            </a:r>
          </a:p>
        </p:txBody>
      </p:sp>
      <p:sp>
        <p:nvSpPr>
          <p:cNvPr id="242" name="TextBox 48">
            <a:extLst>
              <a:ext uri="{FF2B5EF4-FFF2-40B4-BE49-F238E27FC236}">
                <a16:creationId xmlns:a16="http://schemas.microsoft.com/office/drawing/2014/main" id="{F84F58A6-798D-3DD0-8753-D7052A2288FD}"/>
              </a:ext>
            </a:extLst>
          </p:cNvPr>
          <p:cNvSpPr txBox="1">
            <a:spLocks noChangeArrowheads="1"/>
          </p:cNvSpPr>
          <p:nvPr/>
        </p:nvSpPr>
        <p:spPr bwMode="auto">
          <a:xfrm>
            <a:off x="3031491" y="5683804"/>
            <a:ext cx="1534750"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dirty="0"/>
              <a:t>Researchers</a:t>
            </a:r>
          </a:p>
        </p:txBody>
      </p:sp>
      <p:sp>
        <p:nvSpPr>
          <p:cNvPr id="243" name="TextBox 48">
            <a:extLst>
              <a:ext uri="{FF2B5EF4-FFF2-40B4-BE49-F238E27FC236}">
                <a16:creationId xmlns:a16="http://schemas.microsoft.com/office/drawing/2014/main" id="{1A517753-0E5F-A7AF-5525-E692AF955365}"/>
              </a:ext>
            </a:extLst>
          </p:cNvPr>
          <p:cNvSpPr txBox="1">
            <a:spLocks noChangeArrowheads="1"/>
          </p:cNvSpPr>
          <p:nvPr/>
        </p:nvSpPr>
        <p:spPr bwMode="auto">
          <a:xfrm>
            <a:off x="6955356" y="5733996"/>
            <a:ext cx="1534750" cy="2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65" tIns="40083" rIns="80165" bIns="40083">
            <a:spAutoFit/>
          </a:bodyPr>
          <a:lstStyle>
            <a:lvl1pPr>
              <a:spcBef>
                <a:spcPct val="20000"/>
              </a:spcBef>
              <a:buFont typeface="Arial" panose="020B0604020202020204" pitchFamily="34" charset="0"/>
              <a:buChar char="•"/>
              <a:defRPr sz="3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en-US" sz="1400" dirty="0"/>
              <a:t>Advisors</a:t>
            </a:r>
          </a:p>
        </p:txBody>
      </p:sp>
    </p:spTree>
    <p:extLst>
      <p:ext uri="{BB962C8B-B14F-4D97-AF65-F5344CB8AC3E}">
        <p14:creationId xmlns:p14="http://schemas.microsoft.com/office/powerpoint/2010/main" val="2395216114"/>
      </p:ext>
    </p:extLst>
  </p:cSld>
  <p:clrMapOvr>
    <a:masterClrMapping/>
  </p:clrMapOvr>
  <p:transition>
    <p:fade/>
  </p:transition>
</p:sld>
</file>

<file path=ppt/theme/theme1.xml><?xml version="1.0" encoding="utf-8"?>
<a:theme xmlns:a="http://schemas.openxmlformats.org/drawingml/2006/main" name="HAMKyleisesityksen teema">
  <a:themeElements>
    <a:clrScheme name="HAMK 1">
      <a:dk1>
        <a:srgbClr val="000000"/>
      </a:dk1>
      <a:lt1>
        <a:srgbClr val="FFFFFF"/>
      </a:lt1>
      <a:dk2>
        <a:srgbClr val="D7AFFF"/>
      </a:dk2>
      <a:lt2>
        <a:srgbClr val="FF6400"/>
      </a:lt2>
      <a:accent1>
        <a:srgbClr val="B4FA00"/>
      </a:accent1>
      <a:accent2>
        <a:srgbClr val="003755"/>
      </a:accent2>
      <a:accent3>
        <a:srgbClr val="B9E6D2"/>
      </a:accent3>
      <a:accent4>
        <a:srgbClr val="FFD7BE"/>
      </a:accent4>
      <a:accent5>
        <a:srgbClr val="7300F0"/>
      </a:accent5>
      <a:accent6>
        <a:srgbClr val="585C23"/>
      </a:accent6>
      <a:hlink>
        <a:srgbClr val="003755"/>
      </a:hlink>
      <a:folHlink>
        <a:srgbClr val="FF6400"/>
      </a:folHlink>
    </a:clrScheme>
    <a:fontScheme name="HAMK">
      <a:majorFont>
        <a:latin typeface="Arial Rounded MT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AMKin uusi PowerPoint-pohja.potx" id="{0E9C1B1D-4B80-4176-9A86-76CC6D7E1661}" vid="{1D2A62E1-9CB3-4834-BED0-FF14800ECD63}"/>
    </a:ext>
  </a:extLst>
</a:theme>
</file>

<file path=ppt/theme/theme2.xml><?xml version="1.0" encoding="utf-8"?>
<a:theme xmlns:a="http://schemas.openxmlformats.org/drawingml/2006/main" name="utu-2013">
  <a:themeElements>
    <a:clrScheme name="UTU">
      <a:dk1>
        <a:sysClr val="windowText" lastClr="000000"/>
      </a:dk1>
      <a:lt1>
        <a:sysClr val="window" lastClr="FFFFFF"/>
      </a:lt1>
      <a:dk2>
        <a:srgbClr val="1F497D"/>
      </a:dk2>
      <a:lt2>
        <a:srgbClr val="78C8D2"/>
      </a:lt2>
      <a:accent1>
        <a:srgbClr val="1437A5"/>
      </a:accent1>
      <a:accent2>
        <a:srgbClr val="00A5EB"/>
      </a:accent2>
      <a:accent3>
        <a:srgbClr val="78AA3C"/>
      </a:accent3>
      <a:accent4>
        <a:srgbClr val="A0D71E"/>
      </a:accent4>
      <a:accent5>
        <a:srgbClr val="A50082"/>
      </a:accent5>
      <a:accent6>
        <a:srgbClr val="F07D00"/>
      </a:accent6>
      <a:hlink>
        <a:srgbClr val="000000"/>
      </a:hlink>
      <a:folHlink>
        <a:srgbClr val="000000"/>
      </a:folHlink>
    </a:clrScheme>
    <a:fontScheme name="UTU">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TEM 1 cyan 2 pinkki">
      <a:dk1>
        <a:srgbClr val="000000"/>
      </a:dk1>
      <a:lt1>
        <a:srgbClr val="FFFFFF"/>
      </a:lt1>
      <a:dk2>
        <a:srgbClr val="595959"/>
      </a:dk2>
      <a:lt2>
        <a:srgbClr val="E7E6E6"/>
      </a:lt2>
      <a:accent1>
        <a:srgbClr val="31E1E9"/>
      </a:accent1>
      <a:accent2>
        <a:srgbClr val="FFD3B1"/>
      </a:accent2>
      <a:accent3>
        <a:srgbClr val="767171"/>
      </a:accent3>
      <a:accent4>
        <a:srgbClr val="BFBFBF"/>
      </a:accent4>
      <a:accent5>
        <a:srgbClr val="98F0F4"/>
      </a:accent5>
      <a:accent6>
        <a:srgbClr val="FFE9D7"/>
      </a:accent6>
      <a:hlink>
        <a:srgbClr val="0563C1"/>
      </a:hlink>
      <a:folHlink>
        <a:srgbClr val="954F72"/>
      </a:folHlink>
    </a:clrScheme>
    <a:fontScheme name="Tahoma">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FI_EU-rahastot_TEM_v1" id="{D9FD3DFA-243F-A34B-B273-72053FF5F262}" vid="{2C3C7CFE-E7E3-A04B-B5E6-4A98FEA6265F}"/>
    </a:ext>
  </a:extLst>
</a:theme>
</file>

<file path=ppt/theme/theme4.xml><?xml version="1.0" encoding="utf-8"?>
<a:theme xmlns:a="http://schemas.openxmlformats.org/drawingml/2006/main" name="1_HAMKyleisesityksen teema">
  <a:themeElements>
    <a:clrScheme name="HAMK 1">
      <a:dk1>
        <a:srgbClr val="000000"/>
      </a:dk1>
      <a:lt1>
        <a:srgbClr val="FFFFFF"/>
      </a:lt1>
      <a:dk2>
        <a:srgbClr val="D7AFFF"/>
      </a:dk2>
      <a:lt2>
        <a:srgbClr val="FF6400"/>
      </a:lt2>
      <a:accent1>
        <a:srgbClr val="B4FA00"/>
      </a:accent1>
      <a:accent2>
        <a:srgbClr val="003755"/>
      </a:accent2>
      <a:accent3>
        <a:srgbClr val="B9E6D2"/>
      </a:accent3>
      <a:accent4>
        <a:srgbClr val="FFD7BE"/>
      </a:accent4>
      <a:accent5>
        <a:srgbClr val="7300F0"/>
      </a:accent5>
      <a:accent6>
        <a:srgbClr val="585C23"/>
      </a:accent6>
      <a:hlink>
        <a:srgbClr val="003755"/>
      </a:hlink>
      <a:folHlink>
        <a:srgbClr val="FF6400"/>
      </a:folHlink>
    </a:clrScheme>
    <a:fontScheme name="HAMK">
      <a:majorFont>
        <a:latin typeface="Arial Rounded MT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5614F7DC-36FD-4FE3-AD08-83DB1B2BEEFE}" vid="{B5783786-4CBE-4720-9103-9774E5230997}"/>
    </a:ext>
  </a:extLst>
</a:theme>
</file>

<file path=ppt/theme/theme5.xml><?xml version="1.0" encoding="utf-8"?>
<a:theme xmlns:a="http://schemas.openxmlformats.org/drawingml/2006/main" name="Office-te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9C4D590C10D1574C8C1A19D5BAE86C98" ma:contentTypeVersion="13" ma:contentTypeDescription="Luo uusi asiakirja." ma:contentTypeScope="" ma:versionID="62cd0665189ce344b6fb9189fa89950a">
  <xsd:schema xmlns:xsd="http://www.w3.org/2001/XMLSchema" xmlns:xs="http://www.w3.org/2001/XMLSchema" xmlns:p="http://schemas.microsoft.com/office/2006/metadata/properties" xmlns:ns2="d7d95604-c708-4f40-bdd1-d521c8e2a42e" xmlns:ns3="41b14523-ed70-4695-8fd7-b6148b59df98" targetNamespace="http://schemas.microsoft.com/office/2006/metadata/properties" ma:root="true" ma:fieldsID="b888fab830c1e8bff4d18271b25e7c89" ns2:_="" ns3:_="">
    <xsd:import namespace="d7d95604-c708-4f40-bdd1-d521c8e2a42e"/>
    <xsd:import namespace="41b14523-ed70-4695-8fd7-b6148b59df9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bjectDetectorVersions"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d95604-c708-4f40-bdd1-d521c8e2a4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Kuvien tunnisteet" ma:readOnly="false" ma:fieldId="{5cf76f15-5ced-4ddc-b409-7134ff3c332f}" ma:taxonomyMulti="true" ma:sspId="e1c13e40-b2b1-49b8-8663-ef592bdcc8c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b14523-ed70-4695-8fd7-b6148b59df98" elementFormDefault="qualified">
    <xsd:import namespace="http://schemas.microsoft.com/office/2006/documentManagement/types"/>
    <xsd:import namespace="http://schemas.microsoft.com/office/infopath/2007/PartnerControls"/>
    <xsd:element name="SharedWithUsers" ma:index="10"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Jakamisen tiedot" ma:internalName="SharedWithDetails" ma:readOnly="true">
      <xsd:simpleType>
        <xsd:restriction base="dms:Note">
          <xsd:maxLength value="255"/>
        </xsd:restriction>
      </xsd:simpleType>
    </xsd:element>
    <xsd:element name="TaxCatchAll" ma:index="14" nillable="true" ma:displayName="Taxonomy Catch All Column" ma:hidden="true" ma:list="{a7271d03-04d5-4036-87b5-ad41c970a2f7}" ma:internalName="TaxCatchAll" ma:showField="CatchAllData" ma:web="41b14523-ed70-4695-8fd7-b6148b59df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d95604-c708-4f40-bdd1-d521c8e2a42e">
      <Terms xmlns="http://schemas.microsoft.com/office/infopath/2007/PartnerControls"/>
    </lcf76f155ced4ddcb4097134ff3c332f>
    <TaxCatchAll xmlns="41b14523-ed70-4695-8fd7-b6148b59df98" xsi:nil="true"/>
  </documentManagement>
</p:properties>
</file>

<file path=customXml/itemProps1.xml><?xml version="1.0" encoding="utf-8"?>
<ds:datastoreItem xmlns:ds="http://schemas.openxmlformats.org/officeDocument/2006/customXml" ds:itemID="{836AE86B-E1B7-4275-8F42-927B800971CC}">
  <ds:schemaRefs>
    <ds:schemaRef ds:uri="41b14523-ed70-4695-8fd7-b6148b59df98"/>
    <ds:schemaRef ds:uri="d7d95604-c708-4f40-bdd1-d521c8e2a42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8C2A1FB-D1C5-47E3-A8AF-F50B4DDA77C3}">
  <ds:schemaRefs>
    <ds:schemaRef ds:uri="http://schemas.microsoft.com/sharepoint/v3/contenttype/forms"/>
  </ds:schemaRefs>
</ds:datastoreItem>
</file>

<file path=customXml/itemProps3.xml><?xml version="1.0" encoding="utf-8"?>
<ds:datastoreItem xmlns:ds="http://schemas.openxmlformats.org/officeDocument/2006/customXml" ds:itemID="{C2303D1C-73BA-4EB1-93E3-C803280EDB4E}">
  <ds:schemaRefs>
    <ds:schemaRef ds:uri="http://purl.org/dc/terms/"/>
    <ds:schemaRef ds:uri="41b14523-ed70-4695-8fd7-b6148b59df98"/>
    <ds:schemaRef ds:uri="http://schemas.openxmlformats.org/package/2006/metadata/core-properties"/>
    <ds:schemaRef ds:uri="http://www.w3.org/XML/1998/namespace"/>
    <ds:schemaRef ds:uri="http://purl.org/dc/dcmitype/"/>
    <ds:schemaRef ds:uri="http://schemas.microsoft.com/office/infopath/2007/PartnerControls"/>
    <ds:schemaRef ds:uri="http://purl.org/dc/elements/1.1/"/>
    <ds:schemaRef ds:uri="http://schemas.microsoft.com/office/2006/documentManagement/types"/>
    <ds:schemaRef ds:uri="d7d95604-c708-4f40-bdd1-d521c8e2a42e"/>
    <ds:schemaRef ds:uri="http://schemas.microsoft.com/office/2006/metadata/properties"/>
  </ds:schemaRefs>
</ds:datastoreItem>
</file>

<file path=docMetadata/LabelInfo.xml><?xml version="1.0" encoding="utf-8"?>
<clbl:labelList xmlns:clbl="http://schemas.microsoft.com/office/2020/mipLabelMetadata">
  <clbl:label id="{fbd2f045-b34c-4673-9534-8f2374355cec}" enabled="0" method="" siteId="{fbd2f045-b34c-4673-9534-8f2374355cec}" removed="1"/>
</clbl:labelList>
</file>

<file path=docProps/app.xml><?xml version="1.0" encoding="utf-8"?>
<Properties xmlns="http://schemas.openxmlformats.org/officeDocument/2006/extended-properties" xmlns:vt="http://schemas.openxmlformats.org/officeDocument/2006/docPropsVTypes">
  <Template>office theme</Template>
  <TotalTime>9903</TotalTime>
  <Words>1725</Words>
  <Application>Microsoft Office PowerPoint</Application>
  <PresentationFormat>Widescreen</PresentationFormat>
  <Paragraphs>189</Paragraphs>
  <Slides>18</Slides>
  <Notes>12</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18</vt:i4>
      </vt:variant>
    </vt:vector>
  </HeadingPairs>
  <TitlesOfParts>
    <vt:vector size="32" baseType="lpstr">
      <vt:lpstr>Aptos</vt:lpstr>
      <vt:lpstr>Arial</vt:lpstr>
      <vt:lpstr>Arial Narrow</vt:lpstr>
      <vt:lpstr>Arial Rounded MT Bold</vt:lpstr>
      <vt:lpstr>Calibri</vt:lpstr>
      <vt:lpstr>Courier New</vt:lpstr>
      <vt:lpstr>Montserrat</vt:lpstr>
      <vt:lpstr>System Font Regular</vt:lpstr>
      <vt:lpstr>Tahoma</vt:lpstr>
      <vt:lpstr>Times New Roman</vt:lpstr>
      <vt:lpstr>HAMKyleisesityksen teema</vt:lpstr>
      <vt:lpstr>utu-2013</vt:lpstr>
      <vt:lpstr>Office Theme</vt:lpstr>
      <vt:lpstr>1_HAMKyleisesityksen teema</vt:lpstr>
      <vt:lpstr>PowerPoint Presentation</vt:lpstr>
      <vt:lpstr>PowerPoint Presentation</vt:lpstr>
      <vt:lpstr>Outline</vt:lpstr>
      <vt:lpstr>From idea to innovation</vt:lpstr>
      <vt:lpstr>Novelty of the ideas in student projects</vt:lpstr>
      <vt:lpstr>Level of new knowledge creation and innovation</vt:lpstr>
      <vt:lpstr>Closed innovation “race” (course/module, etc.)</vt:lpstr>
      <vt:lpstr>Open innovation model </vt:lpstr>
      <vt:lpstr>Knowledge Triangle innovation model</vt:lpstr>
      <vt:lpstr>Innovation competence</vt:lpstr>
      <vt:lpstr>LearnWell generic competences</vt:lpstr>
      <vt:lpstr>Development of constructing and applying knowledge &amp; collaboration and communication</vt:lpstr>
      <vt:lpstr>Results from the two 16-week Product Development Project Courses in HAMK</vt:lpstr>
      <vt:lpstr>Development of Collaboration and Communication skills of Dutch and Finnish students </vt:lpstr>
      <vt:lpstr>Creativity intervention</vt:lpstr>
      <vt:lpstr>Future research &amp; development</vt:lpstr>
      <vt:lpstr>References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Laura-Maija Hero</dc:creator>
  <cp:lastModifiedBy>Milla Mäkinen</cp:lastModifiedBy>
  <cp:revision>33</cp:revision>
  <dcterms:created xsi:type="dcterms:W3CDTF">2023-10-13T04:41:45Z</dcterms:created>
  <dcterms:modified xsi:type="dcterms:W3CDTF">2025-11-19T13:59:20Z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0x0101009C4D590C10D1574C8C1A19D5BAE86C98</vt:lpwstr>
  </property>
  <property fmtid="{D5CDD505-2E9C-101B-9397-08002B2CF9AE}" pid="3" name="MediaServiceImageTags">
    <vt:lpwstr/>
  </property>
</Properties>
</file>