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2.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3.xml" ContentType="application/vnd.openxmlformats-officedocument.theme+xml"/>
  <Override PartName="/ppt/slideLayouts/slideLayout82.xml" ContentType="application/vnd.openxmlformats-officedocument.presentationml.slideLayout+xml"/>
  <Override PartName="/ppt/theme/theme4.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5.xml" ContentType="application/vnd.openxmlformats-officedocument.theme+xml"/>
  <Override PartName="/ppt/slideLayouts/slideLayout87.xml" ContentType="application/vnd.openxmlformats-officedocument.presentationml.slideLayout+xml"/>
  <Override PartName="/ppt/theme/theme6.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4"/>
    <p:sldMasterId id="2147483731" r:id="rId5"/>
    <p:sldMasterId id="2147483765" r:id="rId6"/>
    <p:sldMasterId id="2147483657" r:id="rId7"/>
    <p:sldMasterId id="2147483767" r:id="rId8"/>
    <p:sldMasterId id="2147483672" r:id="rId9"/>
    <p:sldMasterId id="2147483648" r:id="rId10"/>
  </p:sldMasterIdLst>
  <p:notesMasterIdLst>
    <p:notesMasterId r:id="rId68"/>
  </p:notesMasterIdLst>
  <p:sldIdLst>
    <p:sldId id="309" r:id="rId11"/>
    <p:sldId id="306" r:id="rId12"/>
    <p:sldId id="458" r:id="rId13"/>
    <p:sldId id="290" r:id="rId14"/>
    <p:sldId id="438" r:id="rId15"/>
    <p:sldId id="313" r:id="rId16"/>
    <p:sldId id="353" r:id="rId17"/>
    <p:sldId id="442" r:id="rId18"/>
    <p:sldId id="311" r:id="rId19"/>
    <p:sldId id="456" r:id="rId20"/>
    <p:sldId id="352" r:id="rId21"/>
    <p:sldId id="312" r:id="rId22"/>
    <p:sldId id="449" r:id="rId23"/>
    <p:sldId id="448" r:id="rId24"/>
    <p:sldId id="439" r:id="rId25"/>
    <p:sldId id="436" r:id="rId26"/>
    <p:sldId id="450" r:id="rId27"/>
    <p:sldId id="315" r:id="rId28"/>
    <p:sldId id="317" r:id="rId29"/>
    <p:sldId id="325" r:id="rId30"/>
    <p:sldId id="327" r:id="rId31"/>
    <p:sldId id="326" r:id="rId32"/>
    <p:sldId id="324" r:id="rId33"/>
    <p:sldId id="321" r:id="rId34"/>
    <p:sldId id="322" r:id="rId35"/>
    <p:sldId id="339" r:id="rId36"/>
    <p:sldId id="335" r:id="rId37"/>
    <p:sldId id="457" r:id="rId38"/>
    <p:sldId id="328" r:id="rId39"/>
    <p:sldId id="351" r:id="rId40"/>
    <p:sldId id="451" r:id="rId41"/>
    <p:sldId id="331" r:id="rId42"/>
    <p:sldId id="344" r:id="rId43"/>
    <p:sldId id="337" r:id="rId44"/>
    <p:sldId id="361" r:id="rId45"/>
    <p:sldId id="447" r:id="rId46"/>
    <p:sldId id="437" r:id="rId47"/>
    <p:sldId id="444" r:id="rId48"/>
    <p:sldId id="422" r:id="rId49"/>
    <p:sldId id="420" r:id="rId50"/>
    <p:sldId id="340" r:id="rId51"/>
    <p:sldId id="443" r:id="rId52"/>
    <p:sldId id="338" r:id="rId53"/>
    <p:sldId id="356" r:id="rId54"/>
    <p:sldId id="435" r:id="rId55"/>
    <p:sldId id="453" r:id="rId56"/>
    <p:sldId id="455" r:id="rId57"/>
    <p:sldId id="347" r:id="rId58"/>
    <p:sldId id="348" r:id="rId59"/>
    <p:sldId id="349" r:id="rId60"/>
    <p:sldId id="429" r:id="rId61"/>
    <p:sldId id="430" r:id="rId62"/>
    <p:sldId id="341" r:id="rId63"/>
    <p:sldId id="342" r:id="rId64"/>
    <p:sldId id="440" r:id="rId65"/>
    <p:sldId id="452" r:id="rId66"/>
    <p:sldId id="330"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3B0268E-208B-7AF7-00E1-1C8E4E56814E}" name="Sara Rönkkönen" initials="SR" userId="S::sara220@hamk.fi::09db4dd2-c28c-4edc-be17-c07154c1c03b" providerId="AD"/>
  <p188:author id="{B03388FC-AB08-02E6-A380-E4B82E33FDEB}" name="Olli Pöyry" initials="OP" userId="S::olli211@hamk.fi::151c18dd-1aa9-4a66-81b1-369d76874632"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7860B2-25CF-4AF1-AB33-23F19E1B022E}" v="46" dt="2025-11-17T07:39:41.614"/>
    <p1510:client id="{F90638CB-A739-523A-BFEA-F4437EDD61D6}" v="166" dt="2025-11-17T07:28:26.9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slide" Target="slides/slide5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1.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 Type="http://schemas.openxmlformats.org/officeDocument/2006/relationships/slideMaster" Target="slideMasters/slideMaster4.xml"/><Relationship Id="rId7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576787-3EF7-4277-879F-FB28045EC7EF}" type="doc">
      <dgm:prSet loTypeId="urn:microsoft.com/office/officeart/2008/layout/AlternatingHexagons" loCatId="list" qsTypeId="urn:microsoft.com/office/officeart/2005/8/quickstyle/simple1" qsCatId="simple" csTypeId="urn:microsoft.com/office/officeart/2005/8/colors/accent2_4" csCatId="accent2" phldr="1"/>
      <dgm:spPr/>
      <dgm:t>
        <a:bodyPr/>
        <a:lstStyle/>
        <a:p>
          <a:endParaRPr lang="fi-FI"/>
        </a:p>
      </dgm:t>
    </dgm:pt>
    <dgm:pt modelId="{3B6B3D20-1AB6-467E-A8E8-A3113C8CBBAA}">
      <dgm:prSet phldrT="[Text]"/>
      <dgm:spPr/>
      <dgm:t>
        <a:bodyPr/>
        <a:lstStyle/>
        <a:p>
          <a:r>
            <a:rPr lang="fi-FI" err="1"/>
            <a:t>Process</a:t>
          </a:r>
          <a:endParaRPr lang="fi-FI"/>
        </a:p>
      </dgm:t>
    </dgm:pt>
    <dgm:pt modelId="{0E5A6850-A602-40BF-AB2F-286E39DF209D}" type="parTrans" cxnId="{EF7DEC8A-CE31-4E00-A2C2-52366390986C}">
      <dgm:prSet/>
      <dgm:spPr/>
      <dgm:t>
        <a:bodyPr/>
        <a:lstStyle/>
        <a:p>
          <a:endParaRPr lang="fi-FI"/>
        </a:p>
      </dgm:t>
    </dgm:pt>
    <dgm:pt modelId="{44D157B4-648B-4C56-AC9C-4A39D07EBFF2}" type="sibTrans" cxnId="{EF7DEC8A-CE31-4E00-A2C2-52366390986C}">
      <dgm:prSet custT="1"/>
      <dgm:spPr/>
      <dgm:t>
        <a:bodyPr/>
        <a:lstStyle/>
        <a:p>
          <a:r>
            <a:rPr lang="fi-FI" sz="2800" err="1"/>
            <a:t>End</a:t>
          </a:r>
          <a:r>
            <a:rPr lang="fi-FI" sz="2800"/>
            <a:t> </a:t>
          </a:r>
          <a:r>
            <a:rPr lang="fi-FI" sz="2800" err="1"/>
            <a:t>result</a:t>
          </a:r>
          <a:endParaRPr lang="fi-FI" sz="2800"/>
        </a:p>
      </dgm:t>
    </dgm:pt>
    <dgm:pt modelId="{19C7339F-CCE1-4EC5-9664-F2734D2546A6}" type="pres">
      <dgm:prSet presAssocID="{AC576787-3EF7-4277-879F-FB28045EC7EF}" presName="Name0" presStyleCnt="0">
        <dgm:presLayoutVars>
          <dgm:chMax/>
          <dgm:chPref/>
          <dgm:dir/>
          <dgm:animLvl val="lvl"/>
        </dgm:presLayoutVars>
      </dgm:prSet>
      <dgm:spPr/>
    </dgm:pt>
    <dgm:pt modelId="{7DB74CEB-3CD7-4293-B72C-3F72589DB828}" type="pres">
      <dgm:prSet presAssocID="{3B6B3D20-1AB6-467E-A8E8-A3113C8CBBAA}" presName="composite" presStyleCnt="0"/>
      <dgm:spPr/>
    </dgm:pt>
    <dgm:pt modelId="{780E3971-58C6-4A01-A730-262747D0628F}" type="pres">
      <dgm:prSet presAssocID="{3B6B3D20-1AB6-467E-A8E8-A3113C8CBBAA}" presName="Parent1" presStyleLbl="node1" presStyleIdx="0" presStyleCnt="2">
        <dgm:presLayoutVars>
          <dgm:chMax val="1"/>
          <dgm:chPref val="1"/>
          <dgm:bulletEnabled val="1"/>
        </dgm:presLayoutVars>
      </dgm:prSet>
      <dgm:spPr/>
    </dgm:pt>
    <dgm:pt modelId="{5EBC7A84-386C-4AF4-AB23-7FE8C4267ED3}" type="pres">
      <dgm:prSet presAssocID="{3B6B3D20-1AB6-467E-A8E8-A3113C8CBBAA}" presName="Childtext1" presStyleLbl="revTx" presStyleIdx="0" presStyleCnt="1">
        <dgm:presLayoutVars>
          <dgm:chMax val="0"/>
          <dgm:chPref val="0"/>
          <dgm:bulletEnabled val="1"/>
        </dgm:presLayoutVars>
      </dgm:prSet>
      <dgm:spPr/>
    </dgm:pt>
    <dgm:pt modelId="{122F866B-8B18-41D2-86FE-9AB965BA5D32}" type="pres">
      <dgm:prSet presAssocID="{3B6B3D20-1AB6-467E-A8E8-A3113C8CBBAA}" presName="BalanceSpacing" presStyleCnt="0"/>
      <dgm:spPr/>
    </dgm:pt>
    <dgm:pt modelId="{E9053759-A1B9-45E1-A55D-F1172C5CBC6C}" type="pres">
      <dgm:prSet presAssocID="{3B6B3D20-1AB6-467E-A8E8-A3113C8CBBAA}" presName="BalanceSpacing1" presStyleCnt="0"/>
      <dgm:spPr/>
    </dgm:pt>
    <dgm:pt modelId="{7F39D083-95EF-4F75-A883-CADA00B22EF3}" type="pres">
      <dgm:prSet presAssocID="{44D157B4-648B-4C56-AC9C-4A39D07EBFF2}" presName="Accent1Text" presStyleLbl="node1" presStyleIdx="1" presStyleCnt="2"/>
      <dgm:spPr/>
    </dgm:pt>
  </dgm:ptLst>
  <dgm:cxnLst>
    <dgm:cxn modelId="{1AA5268A-6382-417E-9D54-67271C196B55}" type="presOf" srcId="{AC576787-3EF7-4277-879F-FB28045EC7EF}" destId="{19C7339F-CCE1-4EC5-9664-F2734D2546A6}" srcOrd="0" destOrd="0" presId="urn:microsoft.com/office/officeart/2008/layout/AlternatingHexagons"/>
    <dgm:cxn modelId="{EF7DEC8A-CE31-4E00-A2C2-52366390986C}" srcId="{AC576787-3EF7-4277-879F-FB28045EC7EF}" destId="{3B6B3D20-1AB6-467E-A8E8-A3113C8CBBAA}" srcOrd="0" destOrd="0" parTransId="{0E5A6850-A602-40BF-AB2F-286E39DF209D}" sibTransId="{44D157B4-648B-4C56-AC9C-4A39D07EBFF2}"/>
    <dgm:cxn modelId="{AB4F1CB3-6CC2-47DE-8A35-2B0BF23F4395}" type="presOf" srcId="{3B6B3D20-1AB6-467E-A8E8-A3113C8CBBAA}" destId="{780E3971-58C6-4A01-A730-262747D0628F}" srcOrd="0" destOrd="0" presId="urn:microsoft.com/office/officeart/2008/layout/AlternatingHexagons"/>
    <dgm:cxn modelId="{F38026B7-209A-42A5-81B8-CE100D4CD21F}" type="presOf" srcId="{44D157B4-648B-4C56-AC9C-4A39D07EBFF2}" destId="{7F39D083-95EF-4F75-A883-CADA00B22EF3}" srcOrd="0" destOrd="0" presId="urn:microsoft.com/office/officeart/2008/layout/AlternatingHexagons"/>
    <dgm:cxn modelId="{300D29C1-DED8-49B2-B574-1F6DD038F5BA}" type="presParOf" srcId="{19C7339F-CCE1-4EC5-9664-F2734D2546A6}" destId="{7DB74CEB-3CD7-4293-B72C-3F72589DB828}" srcOrd="0" destOrd="0" presId="urn:microsoft.com/office/officeart/2008/layout/AlternatingHexagons"/>
    <dgm:cxn modelId="{0C4D1220-90B0-41BF-A0AD-99659C7A8892}" type="presParOf" srcId="{7DB74CEB-3CD7-4293-B72C-3F72589DB828}" destId="{780E3971-58C6-4A01-A730-262747D0628F}" srcOrd="0" destOrd="0" presId="urn:microsoft.com/office/officeart/2008/layout/AlternatingHexagons"/>
    <dgm:cxn modelId="{372A93CE-A882-4B03-86FB-DCFDC563651F}" type="presParOf" srcId="{7DB74CEB-3CD7-4293-B72C-3F72589DB828}" destId="{5EBC7A84-386C-4AF4-AB23-7FE8C4267ED3}" srcOrd="1" destOrd="0" presId="urn:microsoft.com/office/officeart/2008/layout/AlternatingHexagons"/>
    <dgm:cxn modelId="{929AA5B2-7E78-4968-B409-1171B89B449C}" type="presParOf" srcId="{7DB74CEB-3CD7-4293-B72C-3F72589DB828}" destId="{122F866B-8B18-41D2-86FE-9AB965BA5D32}" srcOrd="2" destOrd="0" presId="urn:microsoft.com/office/officeart/2008/layout/AlternatingHexagons"/>
    <dgm:cxn modelId="{BEC158A4-5665-45C4-8698-5C2CD0C73F8E}" type="presParOf" srcId="{7DB74CEB-3CD7-4293-B72C-3F72589DB828}" destId="{E9053759-A1B9-45E1-A55D-F1172C5CBC6C}" srcOrd="3" destOrd="0" presId="urn:microsoft.com/office/officeart/2008/layout/AlternatingHexagons"/>
    <dgm:cxn modelId="{1E811A7F-FAB7-40CF-B8DA-098D7DD4416B}" type="presParOf" srcId="{7DB74CEB-3CD7-4293-B72C-3F72589DB828}" destId="{7F39D083-95EF-4F75-A883-CADA00B22EF3}"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0E3971-58C6-4A01-A730-262747D0628F}">
      <dsp:nvSpPr>
        <dsp:cNvPr id="0" name=""/>
        <dsp:cNvSpPr/>
      </dsp:nvSpPr>
      <dsp:spPr>
        <a:xfrm rot="5400000">
          <a:off x="3501425" y="1320310"/>
          <a:ext cx="2299635" cy="2000682"/>
        </a:xfrm>
        <a:prstGeom prst="hexagon">
          <a:avLst>
            <a:gd name="adj" fmla="val 25000"/>
            <a:gd name="vf" fmla="val 115470"/>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fi-FI" sz="2500" kern="1200" err="1"/>
            <a:t>Process</a:t>
          </a:r>
          <a:endParaRPr lang="fi-FI" sz="2500" kern="1200"/>
        </a:p>
      </dsp:txBody>
      <dsp:txXfrm rot="-5400000">
        <a:off x="3962674" y="1529194"/>
        <a:ext cx="1377136" cy="1582915"/>
      </dsp:txXfrm>
    </dsp:sp>
    <dsp:sp modelId="{5EBC7A84-386C-4AF4-AB23-7FE8C4267ED3}">
      <dsp:nvSpPr>
        <dsp:cNvPr id="0" name=""/>
        <dsp:cNvSpPr/>
      </dsp:nvSpPr>
      <dsp:spPr>
        <a:xfrm>
          <a:off x="5712294" y="1630761"/>
          <a:ext cx="2566393" cy="1379781"/>
        </a:xfrm>
        <a:prstGeom prst="rect">
          <a:avLst/>
        </a:prstGeom>
        <a:noFill/>
        <a:ln>
          <a:noFill/>
        </a:ln>
        <a:effectLst/>
      </dsp:spPr>
      <dsp:style>
        <a:lnRef idx="0">
          <a:scrgbClr r="0" g="0" b="0"/>
        </a:lnRef>
        <a:fillRef idx="0">
          <a:scrgbClr r="0" g="0" b="0"/>
        </a:fillRef>
        <a:effectRef idx="0">
          <a:scrgbClr r="0" g="0" b="0"/>
        </a:effectRef>
        <a:fontRef idx="minor"/>
      </dsp:style>
    </dsp:sp>
    <dsp:sp modelId="{7F39D083-95EF-4F75-A883-CADA00B22EF3}">
      <dsp:nvSpPr>
        <dsp:cNvPr id="0" name=""/>
        <dsp:cNvSpPr/>
      </dsp:nvSpPr>
      <dsp:spPr>
        <a:xfrm rot="5400000">
          <a:off x="1340687" y="1320310"/>
          <a:ext cx="2299635" cy="2000682"/>
        </a:xfrm>
        <a:prstGeom prst="hexagon">
          <a:avLst>
            <a:gd name="adj" fmla="val 25000"/>
            <a:gd name="vf" fmla="val 115470"/>
          </a:avLst>
        </a:prstGeom>
        <a:solidFill>
          <a:schemeClr val="accent2">
            <a:shade val="50000"/>
            <a:hueOff val="722794"/>
            <a:satOff val="-94336"/>
            <a:lumOff val="661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r>
            <a:rPr lang="fi-FI" sz="2800" kern="1200" err="1"/>
            <a:t>End</a:t>
          </a:r>
          <a:r>
            <a:rPr lang="fi-FI" sz="2800" kern="1200"/>
            <a:t> </a:t>
          </a:r>
          <a:r>
            <a:rPr lang="fi-FI" sz="2800" kern="1200" err="1"/>
            <a:t>result</a:t>
          </a:r>
          <a:endParaRPr lang="fi-FI" sz="2800" kern="1200"/>
        </a:p>
      </dsp:txBody>
      <dsp:txXfrm rot="-5400000">
        <a:off x="1801936" y="1529194"/>
        <a:ext cx="1377136" cy="1582915"/>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9CD3B0-3E7D-4A73-9F91-74D6D6D6299F}" type="datetimeFigureOut">
              <a:rPr lang="fi-FI" smtClean="0"/>
              <a:t>17.11.2025</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901881-D099-477D-94E8-D8FC21A7EBA0}" type="slidenum">
              <a:rPr lang="fi-FI" smtClean="0"/>
              <a:t>‹#›</a:t>
            </a:fld>
            <a:endParaRPr lang="fi-FI"/>
          </a:p>
        </p:txBody>
      </p:sp>
    </p:spTree>
    <p:extLst>
      <p:ext uri="{BB962C8B-B14F-4D97-AF65-F5344CB8AC3E}">
        <p14:creationId xmlns:p14="http://schemas.microsoft.com/office/powerpoint/2010/main" val="3188503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61f933cdfc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61f933cdfc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5"/>
          </p:nvPr>
        </p:nvSpPr>
        <p:spPr/>
        <p:txBody>
          <a:bodyPr/>
          <a:lstStyle/>
          <a:p>
            <a:fld id="{FC901881-D099-477D-94E8-D8FC21A7EBA0}" type="slidenum">
              <a:rPr lang="fi-FI" smtClean="0"/>
              <a:t>37</a:t>
            </a:fld>
            <a:endParaRPr lang="fi-FI"/>
          </a:p>
        </p:txBody>
      </p:sp>
    </p:spTree>
    <p:extLst>
      <p:ext uri="{BB962C8B-B14F-4D97-AF65-F5344CB8AC3E}">
        <p14:creationId xmlns:p14="http://schemas.microsoft.com/office/powerpoint/2010/main" val="2899719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B127E2-97AA-4059-9CB4-D0C507C221FB}"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204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6.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6.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6.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2.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2.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6.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2.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6.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2.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6.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2.sv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6.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svg"/><Relationship Id="rId7" Type="http://schemas.openxmlformats.org/officeDocument/2006/relationships/image" Target="../media/image2.sv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openxmlformats.org/officeDocument/2006/relationships/image" Target="../media/image6.svg"/><Relationship Id="rId5" Type="http://schemas.openxmlformats.org/officeDocument/2006/relationships/image" Target="../media/image26.svg"/><Relationship Id="rId10" Type="http://schemas.openxmlformats.org/officeDocument/2006/relationships/image" Target="../media/image5.png"/><Relationship Id="rId4" Type="http://schemas.openxmlformats.org/officeDocument/2006/relationships/image" Target="../media/image25.png"/><Relationship Id="rId9" Type="http://schemas.openxmlformats.org/officeDocument/2006/relationships/image" Target="../media/image8.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6.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2.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9.svg"/><Relationship Id="rId7" Type="http://schemas.openxmlformats.org/officeDocument/2006/relationships/image" Target="../media/image31.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openxmlformats.org/officeDocument/2006/relationships/image" Target="../media/image6.svg"/><Relationship Id="rId5" Type="http://schemas.openxmlformats.org/officeDocument/2006/relationships/image" Target="../media/image30.svg"/><Relationship Id="rId10" Type="http://schemas.openxmlformats.org/officeDocument/2006/relationships/image" Target="../media/image5.png"/><Relationship Id="rId4" Type="http://schemas.openxmlformats.org/officeDocument/2006/relationships/image" Target="../media/image25.png"/><Relationship Id="rId9" Type="http://schemas.openxmlformats.org/officeDocument/2006/relationships/image" Target="../media/image8.sv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6.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2.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2.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36.svg"/><Relationship Id="rId4" Type="http://schemas.openxmlformats.org/officeDocument/2006/relationships/image" Target="../media/image32.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35.svg"/><Relationship Id="rId4" Type="http://schemas.openxmlformats.org/officeDocument/2006/relationships/image" Target="../media/image34.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35.svg"/><Relationship Id="rId4" Type="http://schemas.openxmlformats.org/officeDocument/2006/relationships/image" Target="../media/image34.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35.sv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34.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35.sv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34.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35.svg"/><Relationship Id="rId4" Type="http://schemas.openxmlformats.org/officeDocument/2006/relationships/image" Target="../media/image3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36.sv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36.svg"/><Relationship Id="rId4" Type="http://schemas.openxmlformats.org/officeDocument/2006/relationships/image" Target="../media/image32.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35.sv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34.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36.sv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35.svg"/><Relationship Id="rId4" Type="http://schemas.openxmlformats.org/officeDocument/2006/relationships/image" Target="../media/image34.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35.sv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34.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2.svg"/><Relationship Id="rId7" Type="http://schemas.openxmlformats.org/officeDocument/2006/relationships/image" Target="../media/image36.sv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35.svg"/><Relationship Id="rId4" Type="http://schemas.openxmlformats.org/officeDocument/2006/relationships/image" Target="../media/image34.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35.svg"/><Relationship Id="rId4" Type="http://schemas.openxmlformats.org/officeDocument/2006/relationships/image" Target="../media/image34.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35.svg"/><Relationship Id="rId4" Type="http://schemas.openxmlformats.org/officeDocument/2006/relationships/image" Target="../media/image34.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35.svg"/><Relationship Id="rId4" Type="http://schemas.openxmlformats.org/officeDocument/2006/relationships/image" Target="../media/image34.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35.svg"/><Relationship Id="rId4" Type="http://schemas.openxmlformats.org/officeDocument/2006/relationships/image" Target="../media/image34.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35.svg"/><Relationship Id="rId4" Type="http://schemas.openxmlformats.org/officeDocument/2006/relationships/image" Target="../media/image34.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9.svg"/><Relationship Id="rId7" Type="http://schemas.openxmlformats.org/officeDocument/2006/relationships/image" Target="../media/image31.svg"/><Relationship Id="rId2" Type="http://schemas.openxmlformats.org/officeDocument/2006/relationships/image" Target="../media/image37.png"/><Relationship Id="rId1" Type="http://schemas.openxmlformats.org/officeDocument/2006/relationships/slideMaster" Target="../slideMasters/slideMaster2.xml"/><Relationship Id="rId6" Type="http://schemas.openxmlformats.org/officeDocument/2006/relationships/image" Target="../media/image27.png"/><Relationship Id="rId11" Type="http://schemas.openxmlformats.org/officeDocument/2006/relationships/image" Target="../media/image35.svg"/><Relationship Id="rId5" Type="http://schemas.openxmlformats.org/officeDocument/2006/relationships/image" Target="../media/image30.svg"/><Relationship Id="rId10" Type="http://schemas.openxmlformats.org/officeDocument/2006/relationships/image" Target="../media/image34.png"/><Relationship Id="rId4" Type="http://schemas.openxmlformats.org/officeDocument/2006/relationships/image" Target="../media/image25.png"/><Relationship Id="rId9" Type="http://schemas.openxmlformats.org/officeDocument/2006/relationships/image" Target="../media/image8.sv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35.sv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34.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36.sv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6.svg"/><Relationship Id="rId2" Type="http://schemas.openxmlformats.org/officeDocument/2006/relationships/image" Target="../media/image11.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6.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2.svg"/><Relationship Id="rId2" Type="http://schemas.openxmlformats.org/officeDocument/2006/relationships/image" Target="../media/image19.png"/><Relationship Id="rId1" Type="http://schemas.openxmlformats.org/officeDocument/2006/relationships/slideMaster" Target="../slideMasters/slideMaster7.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extLst>
      <p:ext uri="{BB962C8B-B14F-4D97-AF65-F5344CB8AC3E}">
        <p14:creationId xmlns:p14="http://schemas.microsoft.com/office/powerpoint/2010/main" val="3538240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 grafiikka">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50DFC79-282A-6464-6A3F-E6F8896DEF7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lvl1pPr>
          </a:lstStyle>
          <a:p>
            <a:r>
              <a:rPr lang="en-GB"/>
              <a:t>Click icon </a:t>
            </a:r>
            <a:br>
              <a:rPr lang="en-GB"/>
            </a:br>
            <a:r>
              <a:rPr lang="en-GB"/>
              <a:t>to add picture</a:t>
            </a:r>
            <a:endParaRPr lang="en-US"/>
          </a:p>
        </p:txBody>
      </p:sp>
      <p:sp>
        <p:nvSpPr>
          <p:cNvPr id="4" name="Otsikko 1">
            <a:extLst>
              <a:ext uri="{FF2B5EF4-FFF2-40B4-BE49-F238E27FC236}">
                <a16:creationId xmlns:a16="http://schemas.microsoft.com/office/drawing/2014/main" id="{A3B84327-C75F-A0AE-967C-E79681561809}"/>
              </a:ext>
            </a:extLst>
          </p:cNvPr>
          <p:cNvSpPr>
            <a:spLocks noGrp="1"/>
          </p:cNvSpPr>
          <p:nvPr>
            <p:ph type="title"/>
          </p:nvPr>
        </p:nvSpPr>
        <p:spPr>
          <a:xfrm>
            <a:off x="6981937" y="676405"/>
            <a:ext cx="4674603" cy="1985141"/>
          </a:xfrm>
        </p:spPr>
        <p:txBody>
          <a:bodyPr>
            <a:normAutofit/>
          </a:bodyPr>
          <a:lstStyle>
            <a:lvl1pPr>
              <a:defRPr sz="4200"/>
            </a:lvl1pPr>
          </a:lstStyle>
          <a:p>
            <a:r>
              <a:rPr lang="en-US"/>
              <a:t>Click to edit Master title style</a:t>
            </a:r>
            <a:endParaRPr lang="fi-FI"/>
          </a:p>
        </p:txBody>
      </p:sp>
      <p:sp>
        <p:nvSpPr>
          <p:cNvPr id="5" name="Sisällön paikkamerkki 2">
            <a:extLst>
              <a:ext uri="{FF2B5EF4-FFF2-40B4-BE49-F238E27FC236}">
                <a16:creationId xmlns:a16="http://schemas.microsoft.com/office/drawing/2014/main" id="{1524F951-7FD8-2468-5C87-933503186523}"/>
              </a:ext>
            </a:extLst>
          </p:cNvPr>
          <p:cNvSpPr>
            <a:spLocks noGrp="1"/>
          </p:cNvSpPr>
          <p:nvPr>
            <p:ph idx="13"/>
          </p:nvPr>
        </p:nvSpPr>
        <p:spPr>
          <a:xfrm>
            <a:off x="6981937" y="2899107"/>
            <a:ext cx="4674603" cy="3646155"/>
          </a:xfrm>
        </p:spPr>
        <p:txBody>
          <a:bodyPr/>
          <a:lstStyle>
            <a:lvl2pPr>
              <a:spcBef>
                <a:spcPts val="0"/>
              </a:spcBef>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394833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Otsikko ja sisältö - Grafiikka">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4A8B7464-65B1-666F-89CD-C846F634B42D}"/>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1053582" y="847614"/>
            <a:ext cx="10260000" cy="1217707"/>
          </a:xfrm>
        </p:spPr>
        <p:txBody>
          <a:bodyPr>
            <a:normAutofit/>
          </a:bodyPr>
          <a:lstStyle>
            <a:lvl1pPr>
              <a:defRPr sz="3600"/>
            </a:lvl1pPr>
          </a:lstStyle>
          <a:p>
            <a:r>
              <a:rPr lang="en-US"/>
              <a:t>Click to edit Master title style</a:t>
            </a:r>
            <a:endParaRPr lang="fi-FI"/>
          </a:p>
        </p:txBody>
      </p:sp>
      <p:sp>
        <p:nvSpPr>
          <p:cNvPr id="3" name="Sisällön paikkamerkki 2"/>
          <p:cNvSpPr>
            <a:spLocks noGrp="1"/>
          </p:cNvSpPr>
          <p:nvPr>
            <p:ph idx="1"/>
          </p:nvPr>
        </p:nvSpPr>
        <p:spPr>
          <a:xfrm>
            <a:off x="1053582" y="2200258"/>
            <a:ext cx="10260000" cy="3719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73257BE3-0AF7-6ED3-518D-876D4B65DCC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8" name="Graphic 7">
            <a:extLst>
              <a:ext uri="{FF2B5EF4-FFF2-40B4-BE49-F238E27FC236}">
                <a16:creationId xmlns:a16="http://schemas.microsoft.com/office/drawing/2014/main" id="{C8D1FDA3-3C63-1A81-DCC0-8A8234DA03B2}"/>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5259492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 grafiikka">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50DFC79-282A-6464-6A3F-E6F8896DEF7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lvl1pPr>
          </a:lstStyle>
          <a:p>
            <a:r>
              <a:rPr lang="en-GB"/>
              <a:t>Click icon </a:t>
            </a:r>
            <a:br>
              <a:rPr lang="en-GB"/>
            </a:br>
            <a:r>
              <a:rPr lang="en-GB"/>
              <a:t>to add picture</a:t>
            </a:r>
            <a:endParaRPr lang="en-US"/>
          </a:p>
        </p:txBody>
      </p:sp>
      <p:sp>
        <p:nvSpPr>
          <p:cNvPr id="4" name="Otsikko 1">
            <a:extLst>
              <a:ext uri="{FF2B5EF4-FFF2-40B4-BE49-F238E27FC236}">
                <a16:creationId xmlns:a16="http://schemas.microsoft.com/office/drawing/2014/main" id="{A3B84327-C75F-A0AE-967C-E79681561809}"/>
              </a:ext>
            </a:extLst>
          </p:cNvPr>
          <p:cNvSpPr>
            <a:spLocks noGrp="1"/>
          </p:cNvSpPr>
          <p:nvPr>
            <p:ph type="title"/>
          </p:nvPr>
        </p:nvSpPr>
        <p:spPr>
          <a:xfrm>
            <a:off x="6981937" y="676405"/>
            <a:ext cx="4674603" cy="1985141"/>
          </a:xfrm>
        </p:spPr>
        <p:txBody>
          <a:bodyPr>
            <a:normAutofit/>
          </a:bodyPr>
          <a:lstStyle>
            <a:lvl1pPr>
              <a:defRPr sz="4200"/>
            </a:lvl1pPr>
          </a:lstStyle>
          <a:p>
            <a:r>
              <a:rPr lang="en-US"/>
              <a:t>Click to edit Master title style</a:t>
            </a:r>
            <a:endParaRPr lang="fi-FI"/>
          </a:p>
        </p:txBody>
      </p:sp>
      <p:sp>
        <p:nvSpPr>
          <p:cNvPr id="5" name="Sisällön paikkamerkki 2">
            <a:extLst>
              <a:ext uri="{FF2B5EF4-FFF2-40B4-BE49-F238E27FC236}">
                <a16:creationId xmlns:a16="http://schemas.microsoft.com/office/drawing/2014/main" id="{1524F951-7FD8-2468-5C87-933503186523}"/>
              </a:ext>
            </a:extLst>
          </p:cNvPr>
          <p:cNvSpPr>
            <a:spLocks noGrp="1"/>
          </p:cNvSpPr>
          <p:nvPr>
            <p:ph idx="13"/>
          </p:nvPr>
        </p:nvSpPr>
        <p:spPr>
          <a:xfrm>
            <a:off x="6981937" y="2899107"/>
            <a:ext cx="4674603" cy="3646155"/>
          </a:xfrm>
        </p:spPr>
        <p:txBody>
          <a:bodyPr/>
          <a:lstStyle>
            <a:lvl2pPr>
              <a:spcBef>
                <a:spcPts val="0"/>
              </a:spcBef>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3948335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p:spTree>
      <p:nvGrpSpPr>
        <p:cNvPr id="1" name=""/>
        <p:cNvGrpSpPr/>
        <p:nvPr/>
      </p:nvGrpSpPr>
      <p:grpSpPr>
        <a:xfrm>
          <a:off x="0" y="0"/>
          <a:ext cx="0" cy="0"/>
          <a:chOff x="0" y="0"/>
          <a:chExt cx="0" cy="0"/>
        </a:xfrm>
      </p:grpSpPr>
      <p:sp>
        <p:nvSpPr>
          <p:cNvPr id="2" name="Otsikko 1"/>
          <p:cNvSpPr>
            <a:spLocks noGrp="1"/>
          </p:cNvSpPr>
          <p:nvPr>
            <p:ph type="title"/>
          </p:nvPr>
        </p:nvSpPr>
        <p:spPr>
          <a:xfrm>
            <a:off x="6981937" y="676405"/>
            <a:ext cx="4674603" cy="1985141"/>
          </a:xfrm>
        </p:spPr>
        <p:txBody>
          <a:bodyPr>
            <a:normAutofit/>
          </a:bodyPr>
          <a:lstStyle>
            <a:lvl1pPr>
              <a:defRPr sz="4200"/>
            </a:lvl1pPr>
          </a:lstStyle>
          <a:p>
            <a:r>
              <a:rPr lang="en-US"/>
              <a:t>Click to edit Master title style</a:t>
            </a:r>
            <a:endParaRPr lang="fi-FI"/>
          </a:p>
        </p:txBody>
      </p:sp>
      <p:sp>
        <p:nvSpPr>
          <p:cNvPr id="9" name="Sisällön paikkamerkki 2"/>
          <p:cNvSpPr>
            <a:spLocks noGrp="1"/>
          </p:cNvSpPr>
          <p:nvPr>
            <p:ph idx="13"/>
          </p:nvPr>
        </p:nvSpPr>
        <p:spPr>
          <a:xfrm>
            <a:off x="6981937" y="2899107"/>
            <a:ext cx="4674603" cy="36461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lvl1pPr>
          </a:lstStyle>
          <a:p>
            <a:r>
              <a:rPr lang="en-GB"/>
              <a:t>Click icon </a:t>
            </a:r>
            <a:br>
              <a:rPr lang="en-GB"/>
            </a:br>
            <a:r>
              <a:rPr lang="en-GB"/>
              <a:t>to add picture</a:t>
            </a:r>
            <a:endParaRPr lang="en-US"/>
          </a:p>
        </p:txBody>
      </p:sp>
    </p:spTree>
    <p:extLst>
      <p:ext uri="{BB962C8B-B14F-4D97-AF65-F5344CB8AC3E}">
        <p14:creationId xmlns:p14="http://schemas.microsoft.com/office/powerpoint/2010/main" val="2745741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 tumma  – Grafiikka">
    <p:bg>
      <p:bgPr>
        <a:solidFill>
          <a:schemeClr val="accent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E382DED1-34F5-48F3-3473-83AEE107CEA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6981937" y="676405"/>
            <a:ext cx="4674603" cy="1985141"/>
          </a:xfrm>
        </p:spPr>
        <p:txBody>
          <a:bodyPr>
            <a:normAutofit/>
          </a:bodyPr>
          <a:lstStyle>
            <a:lvl1pPr>
              <a:defRPr sz="4200">
                <a:solidFill>
                  <a:schemeClr val="bg1"/>
                </a:solidFill>
              </a:defRPr>
            </a:lvl1pPr>
          </a:lstStyle>
          <a:p>
            <a:r>
              <a:rPr lang="en-US"/>
              <a:t>Click to edit Master title style</a:t>
            </a:r>
            <a:endParaRPr lang="fi-FI"/>
          </a:p>
        </p:txBody>
      </p:sp>
      <p:sp>
        <p:nvSpPr>
          <p:cNvPr id="9" name="Sisällön paikkamerkki 2"/>
          <p:cNvSpPr>
            <a:spLocks noGrp="1"/>
          </p:cNvSpPr>
          <p:nvPr>
            <p:ph idx="13"/>
          </p:nvPr>
        </p:nvSpPr>
        <p:spPr>
          <a:xfrm>
            <a:off x="6981937" y="2899107"/>
            <a:ext cx="4674603" cy="36461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solidFill>
                  <a:schemeClr val="bg1"/>
                </a:solidFill>
              </a:defRPr>
            </a:lvl1pPr>
          </a:lstStyle>
          <a:p>
            <a:r>
              <a:rPr lang="en-GB"/>
              <a:t>Click icon </a:t>
            </a:r>
            <a:br>
              <a:rPr lang="en-GB"/>
            </a:br>
            <a:r>
              <a:rPr lang="en-GB"/>
              <a:t>to add picture</a:t>
            </a:r>
            <a:endParaRPr lang="en-US"/>
          </a:p>
        </p:txBody>
      </p:sp>
    </p:spTree>
    <p:extLst>
      <p:ext uri="{BB962C8B-B14F-4D97-AF65-F5344CB8AC3E}">
        <p14:creationId xmlns:p14="http://schemas.microsoft.com/office/powerpoint/2010/main" val="514285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 tumma  – Grafiikka">
    <p:bg>
      <p:bgPr>
        <a:solidFill>
          <a:schemeClr val="accent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E382DED1-34F5-48F3-3473-83AEE107CEA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6981937" y="676405"/>
            <a:ext cx="4674603" cy="1985141"/>
          </a:xfrm>
        </p:spPr>
        <p:txBody>
          <a:bodyPr>
            <a:normAutofit/>
          </a:bodyPr>
          <a:lstStyle>
            <a:lvl1pPr>
              <a:defRPr sz="4200">
                <a:solidFill>
                  <a:schemeClr val="bg1"/>
                </a:solidFill>
              </a:defRPr>
            </a:lvl1pPr>
          </a:lstStyle>
          <a:p>
            <a:r>
              <a:rPr lang="en-US"/>
              <a:t>Click to edit Master title style</a:t>
            </a:r>
            <a:endParaRPr lang="fi-FI"/>
          </a:p>
        </p:txBody>
      </p:sp>
      <p:sp>
        <p:nvSpPr>
          <p:cNvPr id="9" name="Sisällön paikkamerkki 2"/>
          <p:cNvSpPr>
            <a:spLocks noGrp="1"/>
          </p:cNvSpPr>
          <p:nvPr>
            <p:ph idx="13"/>
          </p:nvPr>
        </p:nvSpPr>
        <p:spPr>
          <a:xfrm>
            <a:off x="6981937" y="2899107"/>
            <a:ext cx="4674603" cy="36461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solidFill>
                  <a:schemeClr val="bg1"/>
                </a:solidFill>
              </a:defRPr>
            </a:lvl1pPr>
          </a:lstStyle>
          <a:p>
            <a:r>
              <a:rPr lang="en-GB"/>
              <a:t>Click icon </a:t>
            </a:r>
            <a:br>
              <a:rPr lang="en-GB"/>
            </a:br>
            <a:r>
              <a:rPr lang="en-GB"/>
              <a:t>to add picture</a:t>
            </a:r>
            <a:endParaRPr lang="en-US"/>
          </a:p>
        </p:txBody>
      </p:sp>
    </p:spTree>
    <p:extLst>
      <p:ext uri="{BB962C8B-B14F-4D97-AF65-F5344CB8AC3E}">
        <p14:creationId xmlns:p14="http://schemas.microsoft.com/office/powerpoint/2010/main" val="5142855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Otsikko ja sisältö oikealla kuva vasemmalla – tumma">
    <p:bg>
      <p:bgPr>
        <a:solidFill>
          <a:schemeClr val="accent2"/>
        </a:solidFill>
        <a:effectLst/>
      </p:bgPr>
    </p:bg>
    <p:spTree>
      <p:nvGrpSpPr>
        <p:cNvPr id="1" name=""/>
        <p:cNvGrpSpPr/>
        <p:nvPr/>
      </p:nvGrpSpPr>
      <p:grpSpPr>
        <a:xfrm>
          <a:off x="0" y="0"/>
          <a:ext cx="0" cy="0"/>
          <a:chOff x="0" y="0"/>
          <a:chExt cx="0" cy="0"/>
        </a:xfrm>
      </p:grpSpPr>
      <p:sp>
        <p:nvSpPr>
          <p:cNvPr id="2" name="Otsikko 1"/>
          <p:cNvSpPr>
            <a:spLocks noGrp="1"/>
          </p:cNvSpPr>
          <p:nvPr>
            <p:ph type="title"/>
          </p:nvPr>
        </p:nvSpPr>
        <p:spPr>
          <a:xfrm>
            <a:off x="6981937" y="676405"/>
            <a:ext cx="4674603" cy="1985141"/>
          </a:xfrm>
        </p:spPr>
        <p:txBody>
          <a:bodyPr>
            <a:normAutofit/>
          </a:bodyPr>
          <a:lstStyle>
            <a:lvl1pPr>
              <a:defRPr sz="4200">
                <a:solidFill>
                  <a:schemeClr val="bg1"/>
                </a:solidFill>
              </a:defRPr>
            </a:lvl1pPr>
          </a:lstStyle>
          <a:p>
            <a:r>
              <a:rPr lang="en-US"/>
              <a:t>Click to edit Master title style</a:t>
            </a:r>
            <a:endParaRPr lang="fi-FI"/>
          </a:p>
        </p:txBody>
      </p:sp>
      <p:sp>
        <p:nvSpPr>
          <p:cNvPr id="9" name="Sisällön paikkamerkki 2"/>
          <p:cNvSpPr>
            <a:spLocks noGrp="1"/>
          </p:cNvSpPr>
          <p:nvPr>
            <p:ph idx="13"/>
          </p:nvPr>
        </p:nvSpPr>
        <p:spPr>
          <a:xfrm>
            <a:off x="6981937" y="2899107"/>
            <a:ext cx="4674603" cy="36461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solidFill>
                  <a:schemeClr val="bg1"/>
                </a:solidFill>
              </a:defRPr>
            </a:lvl1pPr>
          </a:lstStyle>
          <a:p>
            <a:r>
              <a:rPr lang="en-GB"/>
              <a:t>Click icon </a:t>
            </a:r>
            <a:br>
              <a:rPr lang="en-GB"/>
            </a:br>
            <a:r>
              <a:rPr lang="en-GB"/>
              <a:t>to add picture</a:t>
            </a:r>
            <a:endParaRPr lang="en-US"/>
          </a:p>
        </p:txBody>
      </p:sp>
    </p:spTree>
    <p:extLst>
      <p:ext uri="{BB962C8B-B14F-4D97-AF65-F5344CB8AC3E}">
        <p14:creationId xmlns:p14="http://schemas.microsoft.com/office/powerpoint/2010/main" val="603013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 Grafiikka">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42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7" name="Kuva 2">
            <a:extLst>
              <a:ext uri="{FF2B5EF4-FFF2-40B4-BE49-F238E27FC236}">
                <a16:creationId xmlns:a16="http://schemas.microsoft.com/office/drawing/2014/main" id="{C79E3A65-E412-FA8B-3D1F-825380CB5B53}"/>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9" name="Graphic 8">
            <a:extLst>
              <a:ext uri="{FF2B5EF4-FFF2-40B4-BE49-F238E27FC236}">
                <a16:creationId xmlns:a16="http://schemas.microsoft.com/office/drawing/2014/main" id="{2E050B85-5222-9CD5-D161-7E9C8DEC9944}"/>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357446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 Grafiikka">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42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7" name="Kuva 2">
            <a:extLst>
              <a:ext uri="{FF2B5EF4-FFF2-40B4-BE49-F238E27FC236}">
                <a16:creationId xmlns:a16="http://schemas.microsoft.com/office/drawing/2014/main" id="{C79E3A65-E412-FA8B-3D1F-825380CB5B53}"/>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9" name="Graphic 8">
            <a:extLst>
              <a:ext uri="{FF2B5EF4-FFF2-40B4-BE49-F238E27FC236}">
                <a16:creationId xmlns:a16="http://schemas.microsoft.com/office/drawing/2014/main" id="{2E050B85-5222-9CD5-D161-7E9C8DEC9944}"/>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3574463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42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4" name="Kuva 2">
            <a:extLst>
              <a:ext uri="{FF2B5EF4-FFF2-40B4-BE49-F238E27FC236}">
                <a16:creationId xmlns:a16="http://schemas.microsoft.com/office/drawing/2014/main" id="{EB8A3E03-43A2-BB27-8779-063785EBC6A7}"/>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6" name="Graphic 5">
            <a:extLst>
              <a:ext uri="{FF2B5EF4-FFF2-40B4-BE49-F238E27FC236}">
                <a16:creationId xmlns:a16="http://schemas.microsoft.com/office/drawing/2014/main" id="{90F3B1D1-920E-BFF4-AA4D-AA44200F8B2E}"/>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383318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6"/>
        <p:cNvGrpSpPr/>
        <p:nvPr/>
      </p:nvGrpSpPr>
      <p:grpSpPr>
        <a:xfrm>
          <a:off x="0" y="0"/>
          <a:ext cx="0" cy="0"/>
          <a:chOff x="0" y="0"/>
          <a:chExt cx="0" cy="0"/>
        </a:xfrm>
      </p:grpSpPr>
      <p:sp>
        <p:nvSpPr>
          <p:cNvPr id="67" name="Google Shape;67;p15"/>
          <p:cNvSpPr txBox="1">
            <a:spLocks noGrp="1"/>
          </p:cNvSpPr>
          <p:nvPr>
            <p:ph type="title"/>
          </p:nvPr>
        </p:nvSpPr>
        <p:spPr>
          <a:xfrm>
            <a:off x="838200" y="365125"/>
            <a:ext cx="10515600" cy="13256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68" name="Google Shape;68;p15"/>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9" name="Google Shape;69;p15"/>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0" name="Google Shape;70;p15"/>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extLst>
      <p:ext uri="{BB962C8B-B14F-4D97-AF65-F5344CB8AC3E}">
        <p14:creationId xmlns:p14="http://schemas.microsoft.com/office/powerpoint/2010/main" val="7424466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 tumma  – Grafiikka">
    <p:bg>
      <p:bgPr>
        <a:solidFill>
          <a:schemeClr val="accent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74105601-3089-9DD0-6D0C-45BF741F89AB}"/>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21040"/>
          </a:xfr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F55B62D5-70B1-A09D-22CE-7C946455528A}"/>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15A00A4B-6D07-9FB6-1B13-145E0AB06A22}"/>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1782071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 tumma  – Grafiikka">
    <p:bg>
      <p:bgPr>
        <a:solidFill>
          <a:schemeClr val="accent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74105601-3089-9DD0-6D0C-45BF741F89AB}"/>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21040"/>
          </a:xfr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F55B62D5-70B1-A09D-22CE-7C946455528A}"/>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15A00A4B-6D07-9FB6-1B13-145E0AB06A22}"/>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1782071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Otsikko ja sisältö vasemmalla kuva oikella – tumma">
    <p:bg>
      <p:bgPr>
        <a:solidFill>
          <a:schemeClr val="accent6"/>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21040"/>
          </a:xfr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9E0E32CA-FEF4-B74A-2649-F3E8762AA71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EDDFF155-D47C-F5BF-C1E8-1EF35C6FC26B}"/>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4428718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Otsikko ja sisältö vasemmalla päällekkäiset kortit oikella">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11" name="Rounded Rectangle 10">
            <a:extLst>
              <a:ext uri="{FF2B5EF4-FFF2-40B4-BE49-F238E27FC236}">
                <a16:creationId xmlns:a16="http://schemas.microsoft.com/office/drawing/2014/main" id="{506BB400-053E-D1A0-5676-7138A0C87440}"/>
              </a:ext>
              <a:ext uri="{C183D7F6-B498-43B3-948B-1728B52AA6E4}">
                <adec:decorative xmlns:adec="http://schemas.microsoft.com/office/drawing/2017/decorative" val="1"/>
              </a:ext>
            </a:extLst>
          </p:cNvPr>
          <p:cNvSpPr/>
          <p:nvPr userDrawn="1"/>
        </p:nvSpPr>
        <p:spPr>
          <a:xfrm>
            <a:off x="6385810" y="4689523"/>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a:extLst>
              <a:ext uri="{FF2B5EF4-FFF2-40B4-BE49-F238E27FC236}">
                <a16:creationId xmlns:a16="http://schemas.microsoft.com/office/drawing/2014/main" id="{32053697-FC18-3B35-8F3C-072B5DB59C12}"/>
              </a:ext>
              <a:ext uri="{C183D7F6-B498-43B3-948B-1728B52AA6E4}">
                <adec:decorative xmlns:adec="http://schemas.microsoft.com/office/drawing/2017/decorative" val="1"/>
              </a:ext>
            </a:extLst>
          </p:cNvPr>
          <p:cNvSpPr/>
          <p:nvPr userDrawn="1"/>
        </p:nvSpPr>
        <p:spPr>
          <a:xfrm>
            <a:off x="6385810" y="2633791"/>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Rounded Rectangle 8">
            <a:extLst>
              <a:ext uri="{FF2B5EF4-FFF2-40B4-BE49-F238E27FC236}">
                <a16:creationId xmlns:a16="http://schemas.microsoft.com/office/drawing/2014/main" id="{ECCE06BD-E752-5EC8-3F92-CCA8676FEBE2}"/>
              </a:ext>
              <a:ext uri="{C183D7F6-B498-43B3-948B-1728B52AA6E4}">
                <adec:decorative xmlns:adec="http://schemas.microsoft.com/office/drawing/2017/decorative" val="1"/>
              </a:ext>
            </a:extLst>
          </p:cNvPr>
          <p:cNvSpPr/>
          <p:nvPr userDrawn="1"/>
        </p:nvSpPr>
        <p:spPr>
          <a:xfrm>
            <a:off x="6385810" y="578059"/>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Otsikko 1">
            <a:extLst>
              <a:ext uri="{FF2B5EF4-FFF2-40B4-BE49-F238E27FC236}">
                <a16:creationId xmlns:a16="http://schemas.microsoft.com/office/drawing/2014/main" id="{E5FCE2BA-8A45-0EB0-4104-6FDC51B32A36}"/>
              </a:ext>
            </a:extLst>
          </p:cNvPr>
          <p:cNvSpPr>
            <a:spLocks noGrp="1"/>
          </p:cNvSpPr>
          <p:nvPr>
            <p:ph type="title"/>
          </p:nvPr>
        </p:nvSpPr>
        <p:spPr>
          <a:xfrm>
            <a:off x="583198" y="1932135"/>
            <a:ext cx="4674602" cy="1813932"/>
          </a:xfrm>
        </p:spPr>
        <p:txBody>
          <a:bodyPr>
            <a:normAutofit/>
          </a:bodyPr>
          <a:lstStyle>
            <a:lvl1pPr>
              <a:defRPr sz="4200"/>
            </a:lvl1pPr>
          </a:lstStyle>
          <a:p>
            <a:r>
              <a:rPr lang="en-US"/>
              <a:t>Click to edit Master title style</a:t>
            </a:r>
            <a:endParaRPr lang="fi-FI"/>
          </a:p>
        </p:txBody>
      </p:sp>
      <p:sp>
        <p:nvSpPr>
          <p:cNvPr id="29" name="Sisällön paikkamerkki 2">
            <a:extLst>
              <a:ext uri="{FF2B5EF4-FFF2-40B4-BE49-F238E27FC236}">
                <a16:creationId xmlns:a16="http://schemas.microsoft.com/office/drawing/2014/main" id="{241CC300-DDD1-C4DC-6E4A-99CED6F2B042}"/>
              </a:ext>
            </a:extLst>
          </p:cNvPr>
          <p:cNvSpPr>
            <a:spLocks noGrp="1"/>
          </p:cNvSpPr>
          <p:nvPr>
            <p:ph idx="13"/>
          </p:nvPr>
        </p:nvSpPr>
        <p:spPr>
          <a:xfrm>
            <a:off x="583198" y="3983627"/>
            <a:ext cx="4674602" cy="2539474"/>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4" name="Kortin kuva 1">
            <a:extLst>
              <a:ext uri="{FF2B5EF4-FFF2-40B4-BE49-F238E27FC236}">
                <a16:creationId xmlns:a16="http://schemas.microsoft.com/office/drawing/2014/main" id="{2D6F0985-6F02-3A9E-2B60-73ED4977132B}"/>
              </a:ext>
            </a:extLst>
          </p:cNvPr>
          <p:cNvSpPr>
            <a:spLocks noGrp="1"/>
          </p:cNvSpPr>
          <p:nvPr>
            <p:ph type="pic" sz="quarter" idx="15" hasCustomPrompt="1"/>
          </p:nvPr>
        </p:nvSpPr>
        <p:spPr>
          <a:xfrm>
            <a:off x="6386513" y="577358"/>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2" name="Kortin tekstin paikkamerkintä 1">
            <a:extLst>
              <a:ext uri="{FF2B5EF4-FFF2-40B4-BE49-F238E27FC236}">
                <a16:creationId xmlns:a16="http://schemas.microsoft.com/office/drawing/2014/main" id="{FB5060B0-4FB6-BB7D-489E-9FEDA55CE014}"/>
              </a:ext>
            </a:extLst>
          </p:cNvPr>
          <p:cNvSpPr>
            <a:spLocks noGrp="1"/>
          </p:cNvSpPr>
          <p:nvPr>
            <p:ph type="body" sz="quarter" idx="18" hasCustomPrompt="1"/>
          </p:nvPr>
        </p:nvSpPr>
        <p:spPr>
          <a:xfrm>
            <a:off x="8514607" y="577850"/>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6" name="Kortin kuva 2">
            <a:extLst>
              <a:ext uri="{FF2B5EF4-FFF2-40B4-BE49-F238E27FC236}">
                <a16:creationId xmlns:a16="http://schemas.microsoft.com/office/drawing/2014/main" id="{3CC58731-9B1B-EFCD-0E86-1BC020F33B1D}"/>
              </a:ext>
            </a:extLst>
          </p:cNvPr>
          <p:cNvSpPr>
            <a:spLocks noGrp="1"/>
          </p:cNvSpPr>
          <p:nvPr>
            <p:ph type="pic" sz="quarter" idx="16" hasCustomPrompt="1"/>
          </p:nvPr>
        </p:nvSpPr>
        <p:spPr>
          <a:xfrm>
            <a:off x="6386513" y="2638694"/>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3" name="Kortin tekstin paikkamerkintä 2">
            <a:extLst>
              <a:ext uri="{FF2B5EF4-FFF2-40B4-BE49-F238E27FC236}">
                <a16:creationId xmlns:a16="http://schemas.microsoft.com/office/drawing/2014/main" id="{00E446CD-4DD4-4E78-F202-93D2FC09A0CE}"/>
              </a:ext>
            </a:extLst>
          </p:cNvPr>
          <p:cNvSpPr>
            <a:spLocks noGrp="1"/>
          </p:cNvSpPr>
          <p:nvPr>
            <p:ph type="body" sz="quarter" idx="19" hasCustomPrompt="1"/>
          </p:nvPr>
        </p:nvSpPr>
        <p:spPr>
          <a:xfrm>
            <a:off x="8514607" y="2629934"/>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7" name="Kortin kuva 3">
            <a:extLst>
              <a:ext uri="{FF2B5EF4-FFF2-40B4-BE49-F238E27FC236}">
                <a16:creationId xmlns:a16="http://schemas.microsoft.com/office/drawing/2014/main" id="{40F0D2C4-9783-E39D-58EC-F425F2738E65}"/>
              </a:ext>
            </a:extLst>
          </p:cNvPr>
          <p:cNvSpPr>
            <a:spLocks noGrp="1"/>
          </p:cNvSpPr>
          <p:nvPr>
            <p:ph type="pic" sz="quarter" idx="17" hasCustomPrompt="1"/>
          </p:nvPr>
        </p:nvSpPr>
        <p:spPr>
          <a:xfrm>
            <a:off x="6386513" y="4687627"/>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4" name="Kortin tekstin paikkamerkintä 3">
            <a:extLst>
              <a:ext uri="{FF2B5EF4-FFF2-40B4-BE49-F238E27FC236}">
                <a16:creationId xmlns:a16="http://schemas.microsoft.com/office/drawing/2014/main" id="{913D0762-E55A-2958-05E4-69B5BE95E183}"/>
              </a:ext>
            </a:extLst>
          </p:cNvPr>
          <p:cNvSpPr>
            <a:spLocks noGrp="1"/>
          </p:cNvSpPr>
          <p:nvPr>
            <p:ph type="body" sz="quarter" idx="20" hasCustomPrompt="1"/>
          </p:nvPr>
        </p:nvSpPr>
        <p:spPr>
          <a:xfrm>
            <a:off x="8514607" y="4692651"/>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pic>
        <p:nvPicPr>
          <p:cNvPr id="37" name="Kuva 2">
            <a:extLst>
              <a:ext uri="{FF2B5EF4-FFF2-40B4-BE49-F238E27FC236}">
                <a16:creationId xmlns:a16="http://schemas.microsoft.com/office/drawing/2014/main" id="{A13A54A0-63B0-DB20-D4F8-6E248ED9D71C}"/>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38" name="Graphic 37">
            <a:extLst>
              <a:ext uri="{FF2B5EF4-FFF2-40B4-BE49-F238E27FC236}">
                <a16:creationId xmlns:a16="http://schemas.microsoft.com/office/drawing/2014/main" id="{129BE7CA-F993-2448-31B9-1A202A8FC79C}"/>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695232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Otsikko ja sisältö vasemmalla päällekkäiset kortit oikella">
    <p:bg>
      <p:bgPr>
        <a:solidFill>
          <a:schemeClr val="accent6"/>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11" name="Rounded Rectangle 10">
            <a:extLst>
              <a:ext uri="{FF2B5EF4-FFF2-40B4-BE49-F238E27FC236}">
                <a16:creationId xmlns:a16="http://schemas.microsoft.com/office/drawing/2014/main" id="{506BB400-053E-D1A0-5676-7138A0C87440}"/>
              </a:ext>
              <a:ext uri="{C183D7F6-B498-43B3-948B-1728B52AA6E4}">
                <adec:decorative xmlns:adec="http://schemas.microsoft.com/office/drawing/2017/decorative" val="1"/>
              </a:ext>
            </a:extLst>
          </p:cNvPr>
          <p:cNvSpPr/>
          <p:nvPr userDrawn="1"/>
        </p:nvSpPr>
        <p:spPr>
          <a:xfrm>
            <a:off x="6385810" y="4689523"/>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a:extLst>
              <a:ext uri="{FF2B5EF4-FFF2-40B4-BE49-F238E27FC236}">
                <a16:creationId xmlns:a16="http://schemas.microsoft.com/office/drawing/2014/main" id="{32053697-FC18-3B35-8F3C-072B5DB59C12}"/>
              </a:ext>
              <a:ext uri="{C183D7F6-B498-43B3-948B-1728B52AA6E4}">
                <adec:decorative xmlns:adec="http://schemas.microsoft.com/office/drawing/2017/decorative" val="1"/>
              </a:ext>
            </a:extLst>
          </p:cNvPr>
          <p:cNvSpPr/>
          <p:nvPr userDrawn="1"/>
        </p:nvSpPr>
        <p:spPr>
          <a:xfrm>
            <a:off x="6385810" y="2633791"/>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Rounded Rectangle 8">
            <a:extLst>
              <a:ext uri="{FF2B5EF4-FFF2-40B4-BE49-F238E27FC236}">
                <a16:creationId xmlns:a16="http://schemas.microsoft.com/office/drawing/2014/main" id="{ECCE06BD-E752-5EC8-3F92-CCA8676FEBE2}"/>
              </a:ext>
              <a:ext uri="{C183D7F6-B498-43B3-948B-1728B52AA6E4}">
                <adec:decorative xmlns:adec="http://schemas.microsoft.com/office/drawing/2017/decorative" val="1"/>
              </a:ext>
            </a:extLst>
          </p:cNvPr>
          <p:cNvSpPr/>
          <p:nvPr userDrawn="1"/>
        </p:nvSpPr>
        <p:spPr>
          <a:xfrm>
            <a:off x="6385810" y="578059"/>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Otsikko 1">
            <a:extLst>
              <a:ext uri="{FF2B5EF4-FFF2-40B4-BE49-F238E27FC236}">
                <a16:creationId xmlns:a16="http://schemas.microsoft.com/office/drawing/2014/main" id="{E5FCE2BA-8A45-0EB0-4104-6FDC51B32A36}"/>
              </a:ext>
            </a:extLst>
          </p:cNvPr>
          <p:cNvSpPr>
            <a:spLocks noGrp="1"/>
          </p:cNvSpPr>
          <p:nvPr>
            <p:ph type="title"/>
          </p:nvPr>
        </p:nvSpPr>
        <p:spPr>
          <a:xfrm>
            <a:off x="583198" y="193213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29" name="Sisällön paikkamerkki 1">
            <a:extLst>
              <a:ext uri="{FF2B5EF4-FFF2-40B4-BE49-F238E27FC236}">
                <a16:creationId xmlns:a16="http://schemas.microsoft.com/office/drawing/2014/main" id="{241CC300-DDD1-C4DC-6E4A-99CED6F2B042}"/>
              </a:ext>
            </a:extLst>
          </p:cNvPr>
          <p:cNvSpPr>
            <a:spLocks noGrp="1"/>
          </p:cNvSpPr>
          <p:nvPr>
            <p:ph idx="13"/>
          </p:nvPr>
        </p:nvSpPr>
        <p:spPr>
          <a:xfrm>
            <a:off x="583198" y="3983627"/>
            <a:ext cx="4674602" cy="2539474"/>
          </a:xfrm>
        </p:spPr>
        <p:txBody>
          <a:bodyPr/>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4" name="Kortin kuva 1">
            <a:extLst>
              <a:ext uri="{FF2B5EF4-FFF2-40B4-BE49-F238E27FC236}">
                <a16:creationId xmlns:a16="http://schemas.microsoft.com/office/drawing/2014/main" id="{2D6F0985-6F02-3A9E-2B60-73ED4977132B}"/>
              </a:ext>
            </a:extLst>
          </p:cNvPr>
          <p:cNvSpPr>
            <a:spLocks noGrp="1"/>
          </p:cNvSpPr>
          <p:nvPr>
            <p:ph type="pic" sz="quarter" idx="15" hasCustomPrompt="1"/>
          </p:nvPr>
        </p:nvSpPr>
        <p:spPr>
          <a:xfrm>
            <a:off x="6386513" y="577358"/>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2" name="Kortin tekstin paikkamerkintä 1">
            <a:extLst>
              <a:ext uri="{FF2B5EF4-FFF2-40B4-BE49-F238E27FC236}">
                <a16:creationId xmlns:a16="http://schemas.microsoft.com/office/drawing/2014/main" id="{FB5060B0-4FB6-BB7D-489E-9FEDA55CE014}"/>
              </a:ext>
            </a:extLst>
          </p:cNvPr>
          <p:cNvSpPr>
            <a:spLocks noGrp="1"/>
          </p:cNvSpPr>
          <p:nvPr>
            <p:ph type="body" sz="quarter" idx="18" hasCustomPrompt="1"/>
          </p:nvPr>
        </p:nvSpPr>
        <p:spPr>
          <a:xfrm>
            <a:off x="8514607" y="577850"/>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6" name="Kortin kuva 2">
            <a:extLst>
              <a:ext uri="{FF2B5EF4-FFF2-40B4-BE49-F238E27FC236}">
                <a16:creationId xmlns:a16="http://schemas.microsoft.com/office/drawing/2014/main" id="{3CC58731-9B1B-EFCD-0E86-1BC020F33B1D}"/>
              </a:ext>
            </a:extLst>
          </p:cNvPr>
          <p:cNvSpPr>
            <a:spLocks noGrp="1"/>
          </p:cNvSpPr>
          <p:nvPr>
            <p:ph type="pic" sz="quarter" idx="16" hasCustomPrompt="1"/>
          </p:nvPr>
        </p:nvSpPr>
        <p:spPr>
          <a:xfrm>
            <a:off x="6386513" y="2638694"/>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3" name="Kortin tekstin paikkamerkintä 2">
            <a:extLst>
              <a:ext uri="{FF2B5EF4-FFF2-40B4-BE49-F238E27FC236}">
                <a16:creationId xmlns:a16="http://schemas.microsoft.com/office/drawing/2014/main" id="{00E446CD-4DD4-4E78-F202-93D2FC09A0CE}"/>
              </a:ext>
            </a:extLst>
          </p:cNvPr>
          <p:cNvSpPr>
            <a:spLocks noGrp="1"/>
          </p:cNvSpPr>
          <p:nvPr>
            <p:ph type="body" sz="quarter" idx="19" hasCustomPrompt="1"/>
          </p:nvPr>
        </p:nvSpPr>
        <p:spPr>
          <a:xfrm>
            <a:off x="8514607" y="2629934"/>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7" name="Kortin kuva 3">
            <a:extLst>
              <a:ext uri="{FF2B5EF4-FFF2-40B4-BE49-F238E27FC236}">
                <a16:creationId xmlns:a16="http://schemas.microsoft.com/office/drawing/2014/main" id="{40F0D2C4-9783-E39D-58EC-F425F2738E65}"/>
              </a:ext>
            </a:extLst>
          </p:cNvPr>
          <p:cNvSpPr>
            <a:spLocks noGrp="1"/>
          </p:cNvSpPr>
          <p:nvPr>
            <p:ph type="pic" sz="quarter" idx="17" hasCustomPrompt="1"/>
          </p:nvPr>
        </p:nvSpPr>
        <p:spPr>
          <a:xfrm>
            <a:off x="6386513" y="4687627"/>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4" name="Kortin tekstin paikkamerkintä 3">
            <a:extLst>
              <a:ext uri="{FF2B5EF4-FFF2-40B4-BE49-F238E27FC236}">
                <a16:creationId xmlns:a16="http://schemas.microsoft.com/office/drawing/2014/main" id="{913D0762-E55A-2958-05E4-69B5BE95E183}"/>
              </a:ext>
            </a:extLst>
          </p:cNvPr>
          <p:cNvSpPr>
            <a:spLocks noGrp="1"/>
          </p:cNvSpPr>
          <p:nvPr>
            <p:ph type="body" sz="quarter" idx="20" hasCustomPrompt="1"/>
          </p:nvPr>
        </p:nvSpPr>
        <p:spPr>
          <a:xfrm>
            <a:off x="8514607" y="4692651"/>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pic>
        <p:nvPicPr>
          <p:cNvPr id="6" name="Kuva 2">
            <a:extLst>
              <a:ext uri="{FF2B5EF4-FFF2-40B4-BE49-F238E27FC236}">
                <a16:creationId xmlns:a16="http://schemas.microsoft.com/office/drawing/2014/main" id="{CA237002-B1A8-142B-4C6A-B332FBC95D49}"/>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9CDA0ABE-2405-D33F-8972-4C39232E3B98}"/>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587504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tsikko ja sisältö vasemmalla päällekkäiset kortit oikella">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11" name="Rounded Rectangle 10">
            <a:extLst>
              <a:ext uri="{FF2B5EF4-FFF2-40B4-BE49-F238E27FC236}">
                <a16:creationId xmlns:a16="http://schemas.microsoft.com/office/drawing/2014/main" id="{506BB400-053E-D1A0-5676-7138A0C87440}"/>
              </a:ext>
              <a:ext uri="{C183D7F6-B498-43B3-948B-1728B52AA6E4}">
                <adec:decorative xmlns:adec="http://schemas.microsoft.com/office/drawing/2017/decorative" val="1"/>
              </a:ext>
            </a:extLst>
          </p:cNvPr>
          <p:cNvSpPr/>
          <p:nvPr userDrawn="1"/>
        </p:nvSpPr>
        <p:spPr>
          <a:xfrm>
            <a:off x="6385810" y="4689523"/>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a:extLst>
              <a:ext uri="{FF2B5EF4-FFF2-40B4-BE49-F238E27FC236}">
                <a16:creationId xmlns:a16="http://schemas.microsoft.com/office/drawing/2014/main" id="{32053697-FC18-3B35-8F3C-072B5DB59C12}"/>
              </a:ext>
              <a:ext uri="{C183D7F6-B498-43B3-948B-1728B52AA6E4}">
                <adec:decorative xmlns:adec="http://schemas.microsoft.com/office/drawing/2017/decorative" val="1"/>
              </a:ext>
            </a:extLst>
          </p:cNvPr>
          <p:cNvSpPr/>
          <p:nvPr userDrawn="1"/>
        </p:nvSpPr>
        <p:spPr>
          <a:xfrm>
            <a:off x="6385810" y="2633791"/>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Rounded Rectangle 8">
            <a:extLst>
              <a:ext uri="{FF2B5EF4-FFF2-40B4-BE49-F238E27FC236}">
                <a16:creationId xmlns:a16="http://schemas.microsoft.com/office/drawing/2014/main" id="{ECCE06BD-E752-5EC8-3F92-CCA8676FEBE2}"/>
              </a:ext>
              <a:ext uri="{C183D7F6-B498-43B3-948B-1728B52AA6E4}">
                <adec:decorative xmlns:adec="http://schemas.microsoft.com/office/drawing/2017/decorative" val="1"/>
              </a:ext>
            </a:extLst>
          </p:cNvPr>
          <p:cNvSpPr/>
          <p:nvPr userDrawn="1"/>
        </p:nvSpPr>
        <p:spPr>
          <a:xfrm>
            <a:off x="6385810" y="578059"/>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Otsikko 1">
            <a:extLst>
              <a:ext uri="{FF2B5EF4-FFF2-40B4-BE49-F238E27FC236}">
                <a16:creationId xmlns:a16="http://schemas.microsoft.com/office/drawing/2014/main" id="{E5FCE2BA-8A45-0EB0-4104-6FDC51B32A36}"/>
              </a:ext>
            </a:extLst>
          </p:cNvPr>
          <p:cNvSpPr>
            <a:spLocks noGrp="1"/>
          </p:cNvSpPr>
          <p:nvPr>
            <p:ph type="title"/>
          </p:nvPr>
        </p:nvSpPr>
        <p:spPr>
          <a:xfrm>
            <a:off x="583198" y="1932135"/>
            <a:ext cx="4674602" cy="1813932"/>
          </a:xfrm>
        </p:spPr>
        <p:txBody>
          <a:bodyPr>
            <a:normAutofit/>
          </a:bodyPr>
          <a:lstStyle>
            <a:lvl1pPr>
              <a:defRPr sz="4200"/>
            </a:lvl1pPr>
          </a:lstStyle>
          <a:p>
            <a:r>
              <a:rPr lang="en-US"/>
              <a:t>Click to edit Master title style</a:t>
            </a:r>
            <a:endParaRPr lang="fi-FI"/>
          </a:p>
        </p:txBody>
      </p:sp>
      <p:sp>
        <p:nvSpPr>
          <p:cNvPr id="29" name="Sisällön paikkamerkki 2">
            <a:extLst>
              <a:ext uri="{FF2B5EF4-FFF2-40B4-BE49-F238E27FC236}">
                <a16:creationId xmlns:a16="http://schemas.microsoft.com/office/drawing/2014/main" id="{241CC300-DDD1-C4DC-6E4A-99CED6F2B042}"/>
              </a:ext>
            </a:extLst>
          </p:cNvPr>
          <p:cNvSpPr>
            <a:spLocks noGrp="1"/>
          </p:cNvSpPr>
          <p:nvPr>
            <p:ph idx="13"/>
          </p:nvPr>
        </p:nvSpPr>
        <p:spPr>
          <a:xfrm>
            <a:off x="583198" y="3983627"/>
            <a:ext cx="4674602" cy="2539474"/>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4" name="Kortin kuva 1">
            <a:extLst>
              <a:ext uri="{FF2B5EF4-FFF2-40B4-BE49-F238E27FC236}">
                <a16:creationId xmlns:a16="http://schemas.microsoft.com/office/drawing/2014/main" id="{2D6F0985-6F02-3A9E-2B60-73ED4977132B}"/>
              </a:ext>
            </a:extLst>
          </p:cNvPr>
          <p:cNvSpPr>
            <a:spLocks noGrp="1"/>
          </p:cNvSpPr>
          <p:nvPr>
            <p:ph type="pic" sz="quarter" idx="15" hasCustomPrompt="1"/>
          </p:nvPr>
        </p:nvSpPr>
        <p:spPr>
          <a:xfrm>
            <a:off x="6386513" y="577358"/>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2" name="Kortin tekstin paikkamerkintä 1">
            <a:extLst>
              <a:ext uri="{FF2B5EF4-FFF2-40B4-BE49-F238E27FC236}">
                <a16:creationId xmlns:a16="http://schemas.microsoft.com/office/drawing/2014/main" id="{FB5060B0-4FB6-BB7D-489E-9FEDA55CE014}"/>
              </a:ext>
            </a:extLst>
          </p:cNvPr>
          <p:cNvSpPr>
            <a:spLocks noGrp="1"/>
          </p:cNvSpPr>
          <p:nvPr>
            <p:ph type="body" sz="quarter" idx="18" hasCustomPrompt="1"/>
          </p:nvPr>
        </p:nvSpPr>
        <p:spPr>
          <a:xfrm>
            <a:off x="8514607" y="577850"/>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6" name="Kortin kuva 2">
            <a:extLst>
              <a:ext uri="{FF2B5EF4-FFF2-40B4-BE49-F238E27FC236}">
                <a16:creationId xmlns:a16="http://schemas.microsoft.com/office/drawing/2014/main" id="{3CC58731-9B1B-EFCD-0E86-1BC020F33B1D}"/>
              </a:ext>
            </a:extLst>
          </p:cNvPr>
          <p:cNvSpPr>
            <a:spLocks noGrp="1"/>
          </p:cNvSpPr>
          <p:nvPr>
            <p:ph type="pic" sz="quarter" idx="16" hasCustomPrompt="1"/>
          </p:nvPr>
        </p:nvSpPr>
        <p:spPr>
          <a:xfrm>
            <a:off x="6386513" y="2638694"/>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3" name="Kortin tekstin paikkamerkintä 2">
            <a:extLst>
              <a:ext uri="{FF2B5EF4-FFF2-40B4-BE49-F238E27FC236}">
                <a16:creationId xmlns:a16="http://schemas.microsoft.com/office/drawing/2014/main" id="{00E446CD-4DD4-4E78-F202-93D2FC09A0CE}"/>
              </a:ext>
            </a:extLst>
          </p:cNvPr>
          <p:cNvSpPr>
            <a:spLocks noGrp="1"/>
          </p:cNvSpPr>
          <p:nvPr>
            <p:ph type="body" sz="quarter" idx="19" hasCustomPrompt="1"/>
          </p:nvPr>
        </p:nvSpPr>
        <p:spPr>
          <a:xfrm>
            <a:off x="8514607" y="2629934"/>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7" name="Kortin kuva 3">
            <a:extLst>
              <a:ext uri="{FF2B5EF4-FFF2-40B4-BE49-F238E27FC236}">
                <a16:creationId xmlns:a16="http://schemas.microsoft.com/office/drawing/2014/main" id="{40F0D2C4-9783-E39D-58EC-F425F2738E65}"/>
              </a:ext>
            </a:extLst>
          </p:cNvPr>
          <p:cNvSpPr>
            <a:spLocks noGrp="1"/>
          </p:cNvSpPr>
          <p:nvPr>
            <p:ph type="pic" sz="quarter" idx="17" hasCustomPrompt="1"/>
          </p:nvPr>
        </p:nvSpPr>
        <p:spPr>
          <a:xfrm>
            <a:off x="6386513" y="4687627"/>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4" name="Kortin tekstin paikkamerkintä 3">
            <a:extLst>
              <a:ext uri="{FF2B5EF4-FFF2-40B4-BE49-F238E27FC236}">
                <a16:creationId xmlns:a16="http://schemas.microsoft.com/office/drawing/2014/main" id="{913D0762-E55A-2958-05E4-69B5BE95E183}"/>
              </a:ext>
            </a:extLst>
          </p:cNvPr>
          <p:cNvSpPr>
            <a:spLocks noGrp="1"/>
          </p:cNvSpPr>
          <p:nvPr>
            <p:ph type="body" sz="quarter" idx="20" hasCustomPrompt="1"/>
          </p:nvPr>
        </p:nvSpPr>
        <p:spPr>
          <a:xfrm>
            <a:off x="8514607" y="4692651"/>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pic>
        <p:nvPicPr>
          <p:cNvPr id="37" name="Kuva 2">
            <a:extLst>
              <a:ext uri="{FF2B5EF4-FFF2-40B4-BE49-F238E27FC236}">
                <a16:creationId xmlns:a16="http://schemas.microsoft.com/office/drawing/2014/main" id="{A13A54A0-63B0-DB20-D4F8-6E248ED9D71C}"/>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38" name="Graphic 37">
            <a:extLst>
              <a:ext uri="{FF2B5EF4-FFF2-40B4-BE49-F238E27FC236}">
                <a16:creationId xmlns:a16="http://schemas.microsoft.com/office/drawing/2014/main" id="{129BE7CA-F993-2448-31B9-1A202A8FC79C}"/>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695232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Otsikko ja sisältö vasemmalla päällekkäiset kortit oikella">
    <p:bg>
      <p:bgPr>
        <a:solidFill>
          <a:schemeClr val="accent6"/>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11" name="Rounded Rectangle 10">
            <a:extLst>
              <a:ext uri="{FF2B5EF4-FFF2-40B4-BE49-F238E27FC236}">
                <a16:creationId xmlns:a16="http://schemas.microsoft.com/office/drawing/2014/main" id="{506BB400-053E-D1A0-5676-7138A0C87440}"/>
              </a:ext>
              <a:ext uri="{C183D7F6-B498-43B3-948B-1728B52AA6E4}">
                <adec:decorative xmlns:adec="http://schemas.microsoft.com/office/drawing/2017/decorative" val="1"/>
              </a:ext>
            </a:extLst>
          </p:cNvPr>
          <p:cNvSpPr/>
          <p:nvPr userDrawn="1"/>
        </p:nvSpPr>
        <p:spPr>
          <a:xfrm>
            <a:off x="6385810" y="4689523"/>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a:extLst>
              <a:ext uri="{FF2B5EF4-FFF2-40B4-BE49-F238E27FC236}">
                <a16:creationId xmlns:a16="http://schemas.microsoft.com/office/drawing/2014/main" id="{32053697-FC18-3B35-8F3C-072B5DB59C12}"/>
              </a:ext>
              <a:ext uri="{C183D7F6-B498-43B3-948B-1728B52AA6E4}">
                <adec:decorative xmlns:adec="http://schemas.microsoft.com/office/drawing/2017/decorative" val="1"/>
              </a:ext>
            </a:extLst>
          </p:cNvPr>
          <p:cNvSpPr/>
          <p:nvPr userDrawn="1"/>
        </p:nvSpPr>
        <p:spPr>
          <a:xfrm>
            <a:off x="6385810" y="2633791"/>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Rounded Rectangle 8">
            <a:extLst>
              <a:ext uri="{FF2B5EF4-FFF2-40B4-BE49-F238E27FC236}">
                <a16:creationId xmlns:a16="http://schemas.microsoft.com/office/drawing/2014/main" id="{ECCE06BD-E752-5EC8-3F92-CCA8676FEBE2}"/>
              </a:ext>
              <a:ext uri="{C183D7F6-B498-43B3-948B-1728B52AA6E4}">
                <adec:decorative xmlns:adec="http://schemas.microsoft.com/office/drawing/2017/decorative" val="1"/>
              </a:ext>
            </a:extLst>
          </p:cNvPr>
          <p:cNvSpPr/>
          <p:nvPr userDrawn="1"/>
        </p:nvSpPr>
        <p:spPr>
          <a:xfrm>
            <a:off x="6385810" y="578059"/>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Otsikko 1">
            <a:extLst>
              <a:ext uri="{FF2B5EF4-FFF2-40B4-BE49-F238E27FC236}">
                <a16:creationId xmlns:a16="http://schemas.microsoft.com/office/drawing/2014/main" id="{E5FCE2BA-8A45-0EB0-4104-6FDC51B32A36}"/>
              </a:ext>
            </a:extLst>
          </p:cNvPr>
          <p:cNvSpPr>
            <a:spLocks noGrp="1"/>
          </p:cNvSpPr>
          <p:nvPr>
            <p:ph type="title"/>
          </p:nvPr>
        </p:nvSpPr>
        <p:spPr>
          <a:xfrm>
            <a:off x="583198" y="193213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29" name="Sisällön paikkamerkki 1">
            <a:extLst>
              <a:ext uri="{FF2B5EF4-FFF2-40B4-BE49-F238E27FC236}">
                <a16:creationId xmlns:a16="http://schemas.microsoft.com/office/drawing/2014/main" id="{241CC300-DDD1-C4DC-6E4A-99CED6F2B042}"/>
              </a:ext>
            </a:extLst>
          </p:cNvPr>
          <p:cNvSpPr>
            <a:spLocks noGrp="1"/>
          </p:cNvSpPr>
          <p:nvPr>
            <p:ph idx="13"/>
          </p:nvPr>
        </p:nvSpPr>
        <p:spPr>
          <a:xfrm>
            <a:off x="583198" y="3983627"/>
            <a:ext cx="4674602" cy="2539474"/>
          </a:xfrm>
        </p:spPr>
        <p:txBody>
          <a:bodyPr/>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4" name="Kortin kuva 1">
            <a:extLst>
              <a:ext uri="{FF2B5EF4-FFF2-40B4-BE49-F238E27FC236}">
                <a16:creationId xmlns:a16="http://schemas.microsoft.com/office/drawing/2014/main" id="{2D6F0985-6F02-3A9E-2B60-73ED4977132B}"/>
              </a:ext>
            </a:extLst>
          </p:cNvPr>
          <p:cNvSpPr>
            <a:spLocks noGrp="1"/>
          </p:cNvSpPr>
          <p:nvPr>
            <p:ph type="pic" sz="quarter" idx="15" hasCustomPrompt="1"/>
          </p:nvPr>
        </p:nvSpPr>
        <p:spPr>
          <a:xfrm>
            <a:off x="6386513" y="577358"/>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2" name="Kortin tekstin paikkamerkintä 1">
            <a:extLst>
              <a:ext uri="{FF2B5EF4-FFF2-40B4-BE49-F238E27FC236}">
                <a16:creationId xmlns:a16="http://schemas.microsoft.com/office/drawing/2014/main" id="{FB5060B0-4FB6-BB7D-489E-9FEDA55CE014}"/>
              </a:ext>
            </a:extLst>
          </p:cNvPr>
          <p:cNvSpPr>
            <a:spLocks noGrp="1"/>
          </p:cNvSpPr>
          <p:nvPr>
            <p:ph type="body" sz="quarter" idx="18" hasCustomPrompt="1"/>
          </p:nvPr>
        </p:nvSpPr>
        <p:spPr>
          <a:xfrm>
            <a:off x="8514607" y="577850"/>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6" name="Kortin kuva 2">
            <a:extLst>
              <a:ext uri="{FF2B5EF4-FFF2-40B4-BE49-F238E27FC236}">
                <a16:creationId xmlns:a16="http://schemas.microsoft.com/office/drawing/2014/main" id="{3CC58731-9B1B-EFCD-0E86-1BC020F33B1D}"/>
              </a:ext>
            </a:extLst>
          </p:cNvPr>
          <p:cNvSpPr>
            <a:spLocks noGrp="1"/>
          </p:cNvSpPr>
          <p:nvPr>
            <p:ph type="pic" sz="quarter" idx="16" hasCustomPrompt="1"/>
          </p:nvPr>
        </p:nvSpPr>
        <p:spPr>
          <a:xfrm>
            <a:off x="6386513" y="2638694"/>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3" name="Kortin tekstin paikkamerkintä 2">
            <a:extLst>
              <a:ext uri="{FF2B5EF4-FFF2-40B4-BE49-F238E27FC236}">
                <a16:creationId xmlns:a16="http://schemas.microsoft.com/office/drawing/2014/main" id="{00E446CD-4DD4-4E78-F202-93D2FC09A0CE}"/>
              </a:ext>
            </a:extLst>
          </p:cNvPr>
          <p:cNvSpPr>
            <a:spLocks noGrp="1"/>
          </p:cNvSpPr>
          <p:nvPr>
            <p:ph type="body" sz="quarter" idx="19" hasCustomPrompt="1"/>
          </p:nvPr>
        </p:nvSpPr>
        <p:spPr>
          <a:xfrm>
            <a:off x="8514607" y="2629934"/>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7" name="Kortin kuva 3">
            <a:extLst>
              <a:ext uri="{FF2B5EF4-FFF2-40B4-BE49-F238E27FC236}">
                <a16:creationId xmlns:a16="http://schemas.microsoft.com/office/drawing/2014/main" id="{40F0D2C4-9783-E39D-58EC-F425F2738E65}"/>
              </a:ext>
            </a:extLst>
          </p:cNvPr>
          <p:cNvSpPr>
            <a:spLocks noGrp="1"/>
          </p:cNvSpPr>
          <p:nvPr>
            <p:ph type="pic" sz="quarter" idx="17" hasCustomPrompt="1"/>
          </p:nvPr>
        </p:nvSpPr>
        <p:spPr>
          <a:xfrm>
            <a:off x="6386513" y="4687627"/>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4" name="Kortin tekstin paikkamerkintä 3">
            <a:extLst>
              <a:ext uri="{FF2B5EF4-FFF2-40B4-BE49-F238E27FC236}">
                <a16:creationId xmlns:a16="http://schemas.microsoft.com/office/drawing/2014/main" id="{913D0762-E55A-2958-05E4-69B5BE95E183}"/>
              </a:ext>
            </a:extLst>
          </p:cNvPr>
          <p:cNvSpPr>
            <a:spLocks noGrp="1"/>
          </p:cNvSpPr>
          <p:nvPr>
            <p:ph type="body" sz="quarter" idx="20" hasCustomPrompt="1"/>
          </p:nvPr>
        </p:nvSpPr>
        <p:spPr>
          <a:xfrm>
            <a:off x="8514607" y="4692651"/>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pic>
        <p:nvPicPr>
          <p:cNvPr id="6" name="Kuva 2">
            <a:extLst>
              <a:ext uri="{FF2B5EF4-FFF2-40B4-BE49-F238E27FC236}">
                <a16:creationId xmlns:a16="http://schemas.microsoft.com/office/drawing/2014/main" id="{CA237002-B1A8-142B-4C6A-B332FBC95D49}"/>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9CDA0ABE-2405-D33F-8972-4C39232E3B98}"/>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587504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966000" y="1246874"/>
            <a:ext cx="10260000" cy="2852737"/>
          </a:xfrm>
        </p:spPr>
        <p:txBody>
          <a:bodyPr anchor="b"/>
          <a:lstStyle>
            <a:lvl1pPr algn="ctr">
              <a:defRPr sz="6000"/>
            </a:lvl1pPr>
          </a:lstStyle>
          <a:p>
            <a:r>
              <a:rPr lang="en-US"/>
              <a:t>Click to edit Master title style</a:t>
            </a:r>
            <a:endParaRPr lang="fi-FI"/>
          </a:p>
        </p:txBody>
      </p:sp>
      <p:sp>
        <p:nvSpPr>
          <p:cNvPr id="3" name="Tekstin paikkamerkki 2"/>
          <p:cNvSpPr>
            <a:spLocks noGrp="1"/>
          </p:cNvSpPr>
          <p:nvPr>
            <p:ph type="body" idx="1"/>
          </p:nvPr>
        </p:nvSpPr>
        <p:spPr>
          <a:xfrm>
            <a:off x="966000" y="4126599"/>
            <a:ext cx="10260000" cy="1500187"/>
          </a:xfrm>
        </p:spPr>
        <p:txBody>
          <a:bodyPr>
            <a:normAutofit/>
          </a:bodyPr>
          <a:lstStyle>
            <a:lvl1pPr marL="0" indent="0" algn="ctr">
              <a:buNone/>
              <a:defRPr sz="2100">
                <a:solidFill>
                  <a:schemeClr val="accent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Kuva 2">
            <a:extLst>
              <a:ext uri="{FF2B5EF4-FFF2-40B4-BE49-F238E27FC236}">
                <a16:creationId xmlns:a16="http://schemas.microsoft.com/office/drawing/2014/main" id="{8E74C3FD-9DCD-9D2C-CB48-3F22E83CACCC}"/>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7" name="Graphic 6">
            <a:extLst>
              <a:ext uri="{FF2B5EF4-FFF2-40B4-BE49-F238E27FC236}">
                <a16:creationId xmlns:a16="http://schemas.microsoft.com/office/drawing/2014/main" id="{DCEE9353-8D7A-767E-DF89-AD042BEBF532}"/>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3479435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itaatti / Nosto – vaalea">
    <p:bg>
      <p:bgPr>
        <a:solidFill>
          <a:schemeClr val="accent4"/>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14782" r="12246" b="42294"/>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tx1"/>
                </a:solidFill>
              </a:defRPr>
            </a:lvl1pPr>
          </a:lstStyle>
          <a:p>
            <a:r>
              <a:rPr lang="en-US"/>
              <a:t>Click to edit Master title style</a:t>
            </a:r>
            <a:endParaRPr lang="fi-FI"/>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Kuva 2">
            <a:extLst>
              <a:ext uri="{FF2B5EF4-FFF2-40B4-BE49-F238E27FC236}">
                <a16:creationId xmlns:a16="http://schemas.microsoft.com/office/drawing/2014/main" id="{BDD97EC4-A33F-C8FA-9AC8-3A47A7764D91}"/>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4" name="Graphic 3">
            <a:extLst>
              <a:ext uri="{FF2B5EF4-FFF2-40B4-BE49-F238E27FC236}">
                <a16:creationId xmlns:a16="http://schemas.microsoft.com/office/drawing/2014/main" id="{98DA243B-B22B-1F49-AC26-70BEB0E340B5}"/>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4696375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itaatti / Nosto – tumma">
    <p:bg>
      <p:bgPr>
        <a:solidFill>
          <a:schemeClr val="accent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37126" r="12246" b="19950"/>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bg1"/>
                </a:solidFill>
              </a:defRPr>
            </a:lvl1pPr>
          </a:lstStyle>
          <a:p>
            <a:r>
              <a:rPr lang="en-US"/>
              <a:t>Click to edit Master title style</a:t>
            </a:r>
            <a:endParaRPr lang="fi-FI"/>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Kuva 2">
            <a:extLst>
              <a:ext uri="{FF2B5EF4-FFF2-40B4-BE49-F238E27FC236}">
                <a16:creationId xmlns:a16="http://schemas.microsoft.com/office/drawing/2014/main" id="{449EDFF7-339F-05FB-D59A-71516A668CF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C5C88B9D-C1C4-D05F-8A76-DA57E78EAF60}"/>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970746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1EC4E-2B60-963A-7813-F95F4CC5601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i-FI"/>
          </a:p>
        </p:txBody>
      </p:sp>
      <p:sp>
        <p:nvSpPr>
          <p:cNvPr id="3" name="Subtitle 2">
            <a:extLst>
              <a:ext uri="{FF2B5EF4-FFF2-40B4-BE49-F238E27FC236}">
                <a16:creationId xmlns:a16="http://schemas.microsoft.com/office/drawing/2014/main" id="{ECB78124-4D24-B91A-9989-9FCFD3F21B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4" name="Date Placeholder 3">
            <a:extLst>
              <a:ext uri="{FF2B5EF4-FFF2-40B4-BE49-F238E27FC236}">
                <a16:creationId xmlns:a16="http://schemas.microsoft.com/office/drawing/2014/main" id="{426CE4EE-5DF8-EA9D-EE17-E2DD2916524F}"/>
              </a:ext>
            </a:extLst>
          </p:cNvPr>
          <p:cNvSpPr>
            <a:spLocks noGrp="1"/>
          </p:cNvSpPr>
          <p:nvPr>
            <p:ph type="dt" sz="half" idx="10"/>
          </p:nvPr>
        </p:nvSpPr>
        <p:spPr/>
        <p:txBody>
          <a:bodyPr/>
          <a:lstStyle/>
          <a:p>
            <a:fld id="{D03BC682-526E-4A49-9684-56A45758E35D}" type="datetimeFigureOut">
              <a:rPr lang="fi-FI" smtClean="0"/>
              <a:t>17.11.2025</a:t>
            </a:fld>
            <a:endParaRPr lang="fi-FI"/>
          </a:p>
        </p:txBody>
      </p:sp>
      <p:sp>
        <p:nvSpPr>
          <p:cNvPr id="5" name="Footer Placeholder 4">
            <a:extLst>
              <a:ext uri="{FF2B5EF4-FFF2-40B4-BE49-F238E27FC236}">
                <a16:creationId xmlns:a16="http://schemas.microsoft.com/office/drawing/2014/main" id="{2CD414D5-72A0-4971-34E9-201FB3676954}"/>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783D86E0-4A61-0954-1249-1D1005FB242C}"/>
              </a:ext>
            </a:extLst>
          </p:cNvPr>
          <p:cNvSpPr>
            <a:spLocks noGrp="1"/>
          </p:cNvSpPr>
          <p:nvPr>
            <p:ph type="sldNum" sz="quarter" idx="12"/>
          </p:nvPr>
        </p:nvSpPr>
        <p:spPr/>
        <p:txBody>
          <a:bodyPr/>
          <a:lstStyle/>
          <a:p>
            <a:fld id="{D543F244-BC20-4D91-8BCC-0EBCFB2552C1}" type="slidenum">
              <a:rPr lang="fi-FI" smtClean="0"/>
              <a:t>‹#›</a:t>
            </a:fld>
            <a:endParaRPr lang="fi-FI"/>
          </a:p>
        </p:txBody>
      </p:sp>
    </p:spTree>
    <p:extLst>
      <p:ext uri="{BB962C8B-B14F-4D97-AF65-F5344CB8AC3E}">
        <p14:creationId xmlns:p14="http://schemas.microsoft.com/office/powerpoint/2010/main" val="41121596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itaatti / Nosto – vaalea">
    <p:bg>
      <p:bgPr>
        <a:solidFill>
          <a:schemeClr val="accent4"/>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14782" r="12246" b="42294"/>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tx1"/>
                </a:solidFill>
              </a:defRPr>
            </a:lvl1pPr>
          </a:lstStyle>
          <a:p>
            <a:r>
              <a:rPr lang="en-US"/>
              <a:t>Click to edit Master title style</a:t>
            </a:r>
            <a:endParaRPr lang="fi-FI"/>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Kuva 2">
            <a:extLst>
              <a:ext uri="{FF2B5EF4-FFF2-40B4-BE49-F238E27FC236}">
                <a16:creationId xmlns:a16="http://schemas.microsoft.com/office/drawing/2014/main" id="{BDD97EC4-A33F-C8FA-9AC8-3A47A7764D91}"/>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4" name="Graphic 3">
            <a:extLst>
              <a:ext uri="{FF2B5EF4-FFF2-40B4-BE49-F238E27FC236}">
                <a16:creationId xmlns:a16="http://schemas.microsoft.com/office/drawing/2014/main" id="{98DA243B-B22B-1F49-AC26-70BEB0E340B5}"/>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4696375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itaatti / Nosto – tumma">
    <p:bg>
      <p:bgPr>
        <a:solidFill>
          <a:schemeClr val="accent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37126" r="12246" b="19950"/>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bg1"/>
                </a:solidFill>
              </a:defRPr>
            </a:lvl1pPr>
          </a:lstStyle>
          <a:p>
            <a:r>
              <a:rPr lang="en-US"/>
              <a:t>Click to edit Master title style</a:t>
            </a:r>
            <a:endParaRPr lang="fi-FI"/>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Kuva 2">
            <a:extLst>
              <a:ext uri="{FF2B5EF4-FFF2-40B4-BE49-F238E27FC236}">
                <a16:creationId xmlns:a16="http://schemas.microsoft.com/office/drawing/2014/main" id="{449EDFF7-339F-05FB-D59A-71516A668CF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C5C88B9D-C1C4-D05F-8A76-DA57E78EAF60}"/>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9707466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Kaksi palstaa">
    <p:spTree>
      <p:nvGrpSpPr>
        <p:cNvPr id="1" name=""/>
        <p:cNvGrpSpPr/>
        <p:nvPr/>
      </p:nvGrpSpPr>
      <p:grpSpPr>
        <a:xfrm>
          <a:off x="0" y="0"/>
          <a:ext cx="0" cy="0"/>
          <a:chOff x="0" y="0"/>
          <a:chExt cx="0" cy="0"/>
        </a:xfrm>
      </p:grpSpPr>
      <p:sp>
        <p:nvSpPr>
          <p:cNvPr id="4" name="Sisällön paikkamerkki 3"/>
          <p:cNvSpPr>
            <a:spLocks noGrp="1"/>
          </p:cNvSpPr>
          <p:nvPr>
            <p:ph sz="half" idx="2"/>
          </p:nvPr>
        </p:nvSpPr>
        <p:spPr>
          <a:xfrm>
            <a:off x="6186000" y="2304162"/>
            <a:ext cx="5040000" cy="4177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3" name="Sisällön paikkamerkki 2"/>
          <p:cNvSpPr>
            <a:spLocks noGrp="1"/>
          </p:cNvSpPr>
          <p:nvPr>
            <p:ph sz="half" idx="1"/>
          </p:nvPr>
        </p:nvSpPr>
        <p:spPr>
          <a:xfrm>
            <a:off x="966000" y="2304162"/>
            <a:ext cx="5040000" cy="4177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 name="Otsikko 1"/>
          <p:cNvSpPr>
            <a:spLocks noGrp="1"/>
          </p:cNvSpPr>
          <p:nvPr>
            <p:ph type="title"/>
          </p:nvPr>
        </p:nvSpPr>
        <p:spPr>
          <a:xfrm>
            <a:off x="966000" y="843662"/>
            <a:ext cx="10260000" cy="1325563"/>
          </a:xfrm>
        </p:spPr>
        <p:txBody>
          <a:bodyPr>
            <a:normAutofit/>
          </a:bodyPr>
          <a:lstStyle>
            <a:lvl1pPr>
              <a:defRPr sz="3600"/>
            </a:lvl1pPr>
          </a:lstStyle>
          <a:p>
            <a:r>
              <a:rPr lang="en-US"/>
              <a:t>Click to edit Master title style</a:t>
            </a:r>
            <a:endParaRPr lang="fi-FI"/>
          </a:p>
        </p:txBody>
      </p:sp>
      <p:pic>
        <p:nvPicPr>
          <p:cNvPr id="7" name="Kuva 2">
            <a:extLst>
              <a:ext uri="{FF2B5EF4-FFF2-40B4-BE49-F238E27FC236}">
                <a16:creationId xmlns:a16="http://schemas.microsoft.com/office/drawing/2014/main" id="{19B82103-7FAC-A572-FD1C-332AF46B69C5}"/>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8" name="Graphic 7">
            <a:extLst>
              <a:ext uri="{FF2B5EF4-FFF2-40B4-BE49-F238E27FC236}">
                <a16:creationId xmlns:a16="http://schemas.microsoft.com/office/drawing/2014/main" id="{8A8A717D-C907-5CC6-DA4E-5422F0ECE97D}"/>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5246762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Korttitausta – kaksi palstaa">
    <p:spTree>
      <p:nvGrpSpPr>
        <p:cNvPr id="1" name=""/>
        <p:cNvGrpSpPr/>
        <p:nvPr/>
      </p:nvGrpSpPr>
      <p:grpSpPr>
        <a:xfrm>
          <a:off x="0" y="0"/>
          <a:ext cx="0" cy="0"/>
          <a:chOff x="0" y="0"/>
          <a:chExt cx="0" cy="0"/>
        </a:xfrm>
      </p:grpSpPr>
      <p:sp>
        <p:nvSpPr>
          <p:cNvPr id="2" name="Otsikko 1"/>
          <p:cNvSpPr>
            <a:spLocks noGrp="1"/>
          </p:cNvSpPr>
          <p:nvPr>
            <p:ph type="title"/>
          </p:nvPr>
        </p:nvSpPr>
        <p:spPr>
          <a:xfrm>
            <a:off x="453000" y="4121733"/>
            <a:ext cx="11286000" cy="662782"/>
          </a:xfrm>
        </p:spPr>
        <p:txBody>
          <a:bodyPr>
            <a:normAutofit/>
          </a:bodyPr>
          <a:lstStyle>
            <a:lvl1pPr>
              <a:defRPr sz="3600"/>
            </a:lvl1pPr>
          </a:lstStyle>
          <a:p>
            <a:r>
              <a:rPr lang="en-US"/>
              <a:t>Click to edit Master title style</a:t>
            </a:r>
            <a:endParaRPr lang="fi-FI"/>
          </a:p>
        </p:txBody>
      </p:sp>
      <p:sp>
        <p:nvSpPr>
          <p:cNvPr id="3" name="Sisällön paikkamerkki 2"/>
          <p:cNvSpPr>
            <a:spLocks noGrp="1"/>
          </p:cNvSpPr>
          <p:nvPr>
            <p:ph sz="half" idx="1"/>
          </p:nvPr>
        </p:nvSpPr>
        <p:spPr>
          <a:xfrm>
            <a:off x="453000" y="4919452"/>
            <a:ext cx="5544000" cy="1495203"/>
          </a:xfrm>
        </p:spPr>
        <p:txBody>
          <a:bodyPr>
            <a:norm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isällön paikkamerkki 3"/>
          <p:cNvSpPr>
            <a:spLocks noGrp="1"/>
          </p:cNvSpPr>
          <p:nvPr>
            <p:ph sz="half" idx="2"/>
          </p:nvPr>
        </p:nvSpPr>
        <p:spPr>
          <a:xfrm>
            <a:off x="6137483" y="4919452"/>
            <a:ext cx="5544000" cy="1495203"/>
          </a:xfrm>
        </p:spPr>
        <p:txBody>
          <a:bodyPr>
            <a:norm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6" name="Picture Placeholder 15">
            <a:extLst>
              <a:ext uri="{FF2B5EF4-FFF2-40B4-BE49-F238E27FC236}">
                <a16:creationId xmlns:a16="http://schemas.microsoft.com/office/drawing/2014/main" id="{773989F9-EAD0-F780-5991-397FDF221DA3}"/>
              </a:ext>
            </a:extLst>
          </p:cNvPr>
          <p:cNvSpPr>
            <a:spLocks noGrp="1"/>
          </p:cNvSpPr>
          <p:nvPr>
            <p:ph type="pic" sz="quarter" idx="14" hasCustomPrompt="1"/>
          </p:nvPr>
        </p:nvSpPr>
        <p:spPr>
          <a:xfrm>
            <a:off x="0" y="0"/>
            <a:ext cx="12192000" cy="4115188"/>
          </a:xfrm>
          <a:custGeom>
            <a:avLst/>
            <a:gdLst>
              <a:gd name="connsiteX0" fmla="*/ 0 w 12192000"/>
              <a:gd name="connsiteY0" fmla="*/ 0 h 4115188"/>
              <a:gd name="connsiteX1" fmla="*/ 12192000 w 12192000"/>
              <a:gd name="connsiteY1" fmla="*/ 0 h 4115188"/>
              <a:gd name="connsiteX2" fmla="*/ 12192000 w 12192000"/>
              <a:gd name="connsiteY2" fmla="*/ 4115188 h 4115188"/>
              <a:gd name="connsiteX3" fmla="*/ 11990721 w 12192000"/>
              <a:gd name="connsiteY3" fmla="*/ 3913909 h 4115188"/>
              <a:gd name="connsiteX4" fmla="*/ 201279 w 12192000"/>
              <a:gd name="connsiteY4" fmla="*/ 3913909 h 4115188"/>
              <a:gd name="connsiteX5" fmla="*/ 0 w 12192000"/>
              <a:gd name="connsiteY5" fmla="*/ 4115188 h 4115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15188">
                <a:moveTo>
                  <a:pt x="0" y="0"/>
                </a:moveTo>
                <a:lnTo>
                  <a:pt x="12192000" y="0"/>
                </a:lnTo>
                <a:lnTo>
                  <a:pt x="12192000" y="4115188"/>
                </a:lnTo>
                <a:cubicBezTo>
                  <a:pt x="12192000" y="4004025"/>
                  <a:pt x="12101884" y="3913909"/>
                  <a:pt x="11990721" y="3913909"/>
                </a:cubicBezTo>
                <a:lnTo>
                  <a:pt x="201279" y="3913909"/>
                </a:lnTo>
                <a:cubicBezTo>
                  <a:pt x="90116" y="3913909"/>
                  <a:pt x="0" y="4004025"/>
                  <a:pt x="0" y="4115188"/>
                </a:cubicBezTo>
                <a:close/>
              </a:path>
            </a:pathLst>
          </a:custGeom>
          <a:solidFill>
            <a:schemeClr val="bg1">
              <a:lumMod val="95000"/>
            </a:schemeClr>
          </a:solidFill>
        </p:spPr>
        <p:txBody>
          <a:bodyPr wrap="square" anchor="ctr">
            <a:noAutofit/>
          </a:bodyPr>
          <a:lstStyle>
            <a:lvl1pPr marL="0" indent="0" algn="ctr">
              <a:buNone/>
              <a:defRPr/>
            </a:lvl1pPr>
          </a:lstStyle>
          <a:p>
            <a:r>
              <a:rPr lang="en-GB"/>
              <a:t>Click icon </a:t>
            </a:r>
            <a:br>
              <a:rPr lang="en-GB"/>
            </a:br>
            <a:r>
              <a:rPr lang="en-GB"/>
              <a:t>to add picture</a:t>
            </a:r>
            <a:endParaRPr lang="fi-FI"/>
          </a:p>
        </p:txBody>
      </p:sp>
    </p:spTree>
    <p:extLst>
      <p:ext uri="{BB962C8B-B14F-4D97-AF65-F5344CB8AC3E}">
        <p14:creationId xmlns:p14="http://schemas.microsoft.com/office/powerpoint/2010/main" val="41040577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orttitausta – kaksi palstaa – tumma">
    <p:bg>
      <p:bgPr>
        <a:solidFill>
          <a:schemeClr val="accent2"/>
        </a:solidFill>
        <a:effectLst/>
      </p:bgPr>
    </p:bg>
    <p:spTree>
      <p:nvGrpSpPr>
        <p:cNvPr id="1" name=""/>
        <p:cNvGrpSpPr/>
        <p:nvPr/>
      </p:nvGrpSpPr>
      <p:grpSpPr>
        <a:xfrm>
          <a:off x="0" y="0"/>
          <a:ext cx="0" cy="0"/>
          <a:chOff x="0" y="0"/>
          <a:chExt cx="0" cy="0"/>
        </a:xfrm>
      </p:grpSpPr>
      <p:sp>
        <p:nvSpPr>
          <p:cNvPr id="2" name="Otsikko 1"/>
          <p:cNvSpPr>
            <a:spLocks noGrp="1"/>
          </p:cNvSpPr>
          <p:nvPr>
            <p:ph type="title"/>
          </p:nvPr>
        </p:nvSpPr>
        <p:spPr>
          <a:xfrm>
            <a:off x="453000" y="4121733"/>
            <a:ext cx="11286000" cy="662782"/>
          </a:xfrm>
        </p:spPr>
        <p:txBody>
          <a:bodyPr>
            <a:normAutofit/>
          </a:bodyPr>
          <a:lstStyle>
            <a:lvl1pPr>
              <a:defRPr sz="3600">
                <a:solidFill>
                  <a:schemeClr val="bg1"/>
                </a:solidFill>
              </a:defRPr>
            </a:lvl1pPr>
          </a:lstStyle>
          <a:p>
            <a:r>
              <a:rPr lang="en-US"/>
              <a:t>Click to edit Master title style</a:t>
            </a:r>
            <a:endParaRPr lang="fi-FI"/>
          </a:p>
        </p:txBody>
      </p:sp>
      <p:sp>
        <p:nvSpPr>
          <p:cNvPr id="3" name="Sisällön paikkamerkki 2"/>
          <p:cNvSpPr>
            <a:spLocks noGrp="1"/>
          </p:cNvSpPr>
          <p:nvPr>
            <p:ph sz="half" idx="1"/>
          </p:nvPr>
        </p:nvSpPr>
        <p:spPr>
          <a:xfrm>
            <a:off x="453000" y="4919452"/>
            <a:ext cx="5544000" cy="1495203"/>
          </a:xfrm>
        </p:spPr>
        <p:txBody>
          <a:bodyPr>
            <a:normAutofit/>
          </a:bodyPr>
          <a:lstStyle>
            <a:lvl1pPr marL="0" indent="0">
              <a:buNone/>
              <a:defRPr sz="1600">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isällön paikkamerkki 3"/>
          <p:cNvSpPr>
            <a:spLocks noGrp="1"/>
          </p:cNvSpPr>
          <p:nvPr>
            <p:ph sz="half" idx="2"/>
          </p:nvPr>
        </p:nvSpPr>
        <p:spPr>
          <a:xfrm>
            <a:off x="6137483" y="4919452"/>
            <a:ext cx="5544000" cy="1495203"/>
          </a:xfrm>
        </p:spPr>
        <p:txBody>
          <a:bodyPr>
            <a:norm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6" name="Picture Placeholder 15">
            <a:extLst>
              <a:ext uri="{FF2B5EF4-FFF2-40B4-BE49-F238E27FC236}">
                <a16:creationId xmlns:a16="http://schemas.microsoft.com/office/drawing/2014/main" id="{773989F9-EAD0-F780-5991-397FDF221DA3}"/>
              </a:ext>
            </a:extLst>
          </p:cNvPr>
          <p:cNvSpPr>
            <a:spLocks noGrp="1"/>
          </p:cNvSpPr>
          <p:nvPr>
            <p:ph type="pic" sz="quarter" idx="14" hasCustomPrompt="1"/>
          </p:nvPr>
        </p:nvSpPr>
        <p:spPr>
          <a:xfrm>
            <a:off x="0" y="0"/>
            <a:ext cx="12192000" cy="4115188"/>
          </a:xfrm>
          <a:custGeom>
            <a:avLst/>
            <a:gdLst>
              <a:gd name="connsiteX0" fmla="*/ 0 w 12192000"/>
              <a:gd name="connsiteY0" fmla="*/ 0 h 4115188"/>
              <a:gd name="connsiteX1" fmla="*/ 12192000 w 12192000"/>
              <a:gd name="connsiteY1" fmla="*/ 0 h 4115188"/>
              <a:gd name="connsiteX2" fmla="*/ 12192000 w 12192000"/>
              <a:gd name="connsiteY2" fmla="*/ 4115188 h 4115188"/>
              <a:gd name="connsiteX3" fmla="*/ 11990721 w 12192000"/>
              <a:gd name="connsiteY3" fmla="*/ 3913909 h 4115188"/>
              <a:gd name="connsiteX4" fmla="*/ 201279 w 12192000"/>
              <a:gd name="connsiteY4" fmla="*/ 3913909 h 4115188"/>
              <a:gd name="connsiteX5" fmla="*/ 0 w 12192000"/>
              <a:gd name="connsiteY5" fmla="*/ 4115188 h 4115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15188">
                <a:moveTo>
                  <a:pt x="0" y="0"/>
                </a:moveTo>
                <a:lnTo>
                  <a:pt x="12192000" y="0"/>
                </a:lnTo>
                <a:lnTo>
                  <a:pt x="12192000" y="4115188"/>
                </a:lnTo>
                <a:cubicBezTo>
                  <a:pt x="12192000" y="4004025"/>
                  <a:pt x="12101884" y="3913909"/>
                  <a:pt x="11990721" y="3913909"/>
                </a:cubicBezTo>
                <a:lnTo>
                  <a:pt x="201279" y="3913909"/>
                </a:lnTo>
                <a:cubicBezTo>
                  <a:pt x="90116" y="3913909"/>
                  <a:pt x="0" y="4004025"/>
                  <a:pt x="0" y="4115188"/>
                </a:cubicBezTo>
                <a:close/>
              </a:path>
            </a:pathLst>
          </a:custGeom>
          <a:solidFill>
            <a:schemeClr val="bg1">
              <a:lumMod val="95000"/>
            </a:schemeClr>
          </a:solidFill>
        </p:spPr>
        <p:txBody>
          <a:bodyPr wrap="square" anchor="ctr">
            <a:noAutofit/>
          </a:bodyPr>
          <a:lstStyle>
            <a:lvl1pPr marL="0" indent="0" algn="ctr">
              <a:buNone/>
              <a:defRPr/>
            </a:lvl1pPr>
          </a:lstStyle>
          <a:p>
            <a:r>
              <a:rPr lang="en-GB"/>
              <a:t>Click icon </a:t>
            </a:r>
            <a:br>
              <a:rPr lang="en-GB"/>
            </a:br>
            <a:r>
              <a:rPr lang="en-GB"/>
              <a:t>to add picture</a:t>
            </a:r>
            <a:endParaRPr lang="fi-FI"/>
          </a:p>
        </p:txBody>
      </p:sp>
    </p:spTree>
    <p:extLst>
      <p:ext uri="{BB962C8B-B14F-4D97-AF65-F5344CB8AC3E}">
        <p14:creationId xmlns:p14="http://schemas.microsoft.com/office/powerpoint/2010/main" val="26880067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 sisältökohdetta kuvill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94D89F-B0D3-9DA0-6B53-35F75FA5456D}"/>
              </a:ext>
            </a:extLst>
          </p:cNvPr>
          <p:cNvSpPr>
            <a:spLocks noGrp="1"/>
          </p:cNvSpPr>
          <p:nvPr>
            <p:ph type="title"/>
          </p:nvPr>
        </p:nvSpPr>
        <p:spPr>
          <a:xfrm>
            <a:off x="457098" y="852797"/>
            <a:ext cx="10260000" cy="1325563"/>
          </a:xfrm>
        </p:spPr>
        <p:txBody>
          <a:bodyPr>
            <a:normAutofit/>
          </a:bodyPr>
          <a:lstStyle>
            <a:lvl1pPr>
              <a:defRPr sz="3200"/>
            </a:lvl1pPr>
          </a:lstStyle>
          <a:p>
            <a:r>
              <a:rPr lang="en-US"/>
              <a:t>Click to edit Master title style</a:t>
            </a:r>
            <a:endParaRPr lang="fi-FI"/>
          </a:p>
        </p:txBody>
      </p:sp>
      <p:sp>
        <p:nvSpPr>
          <p:cNvPr id="58" name="Picture Placeholder 1">
            <a:extLst>
              <a:ext uri="{FF2B5EF4-FFF2-40B4-BE49-F238E27FC236}">
                <a16:creationId xmlns:a16="http://schemas.microsoft.com/office/drawing/2014/main" id="{07B75C7A-9DBC-66EF-356F-857882EF0BFF}"/>
              </a:ext>
            </a:extLst>
          </p:cNvPr>
          <p:cNvSpPr>
            <a:spLocks noGrp="1"/>
          </p:cNvSpPr>
          <p:nvPr>
            <p:ph type="pic" sz="quarter" idx="10" hasCustomPrompt="1"/>
          </p:nvPr>
        </p:nvSpPr>
        <p:spPr>
          <a:xfrm>
            <a:off x="476689" y="2596602"/>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89" name="Subtitle Placeholder 1">
            <a:extLst>
              <a:ext uri="{FF2B5EF4-FFF2-40B4-BE49-F238E27FC236}">
                <a16:creationId xmlns:a16="http://schemas.microsoft.com/office/drawing/2014/main" id="{BD46FC81-AB58-C609-62EE-C4561E274495}"/>
              </a:ext>
            </a:extLst>
          </p:cNvPr>
          <p:cNvSpPr>
            <a:spLocks noGrp="1"/>
          </p:cNvSpPr>
          <p:nvPr>
            <p:ph type="body" sz="quarter" idx="17"/>
          </p:nvPr>
        </p:nvSpPr>
        <p:spPr>
          <a:xfrm>
            <a:off x="1840733" y="2550812"/>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7" name="Text Placeholder 1">
            <a:extLst>
              <a:ext uri="{FF2B5EF4-FFF2-40B4-BE49-F238E27FC236}">
                <a16:creationId xmlns:a16="http://schemas.microsoft.com/office/drawing/2014/main" id="{FCDAF4DD-3993-D951-6297-AA197DA83246}"/>
              </a:ext>
            </a:extLst>
          </p:cNvPr>
          <p:cNvSpPr>
            <a:spLocks noGrp="1"/>
          </p:cNvSpPr>
          <p:nvPr>
            <p:ph type="body" sz="quarter" idx="16"/>
          </p:nvPr>
        </p:nvSpPr>
        <p:spPr>
          <a:xfrm>
            <a:off x="1840733" y="3227171"/>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59" name="Picture Placeholder 56">
            <a:extLst>
              <a:ext uri="{FF2B5EF4-FFF2-40B4-BE49-F238E27FC236}">
                <a16:creationId xmlns:a16="http://schemas.microsoft.com/office/drawing/2014/main" id="{47FFBD7D-C0AF-63AF-E306-AE020EF6017F}"/>
              </a:ext>
            </a:extLst>
          </p:cNvPr>
          <p:cNvSpPr>
            <a:spLocks noGrp="1"/>
          </p:cNvSpPr>
          <p:nvPr>
            <p:ph type="pic" sz="quarter" idx="11" hasCustomPrompt="1"/>
          </p:nvPr>
        </p:nvSpPr>
        <p:spPr>
          <a:xfrm>
            <a:off x="4281523" y="2596602"/>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0" name="Text Placeholder 64">
            <a:extLst>
              <a:ext uri="{FF2B5EF4-FFF2-40B4-BE49-F238E27FC236}">
                <a16:creationId xmlns:a16="http://schemas.microsoft.com/office/drawing/2014/main" id="{BF485BBE-3218-5331-A1DA-E3592EB569B4}"/>
              </a:ext>
            </a:extLst>
          </p:cNvPr>
          <p:cNvSpPr>
            <a:spLocks noGrp="1"/>
          </p:cNvSpPr>
          <p:nvPr>
            <p:ph type="body" sz="quarter" idx="19"/>
          </p:nvPr>
        </p:nvSpPr>
        <p:spPr>
          <a:xfrm>
            <a:off x="5653629" y="2550812"/>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9" name="Text Placeholder 64">
            <a:extLst>
              <a:ext uri="{FF2B5EF4-FFF2-40B4-BE49-F238E27FC236}">
                <a16:creationId xmlns:a16="http://schemas.microsoft.com/office/drawing/2014/main" id="{A367A078-BA4C-367D-F98B-4C1F60237975}"/>
              </a:ext>
            </a:extLst>
          </p:cNvPr>
          <p:cNvSpPr>
            <a:spLocks noGrp="1"/>
          </p:cNvSpPr>
          <p:nvPr>
            <p:ph type="body" sz="quarter" idx="18"/>
          </p:nvPr>
        </p:nvSpPr>
        <p:spPr>
          <a:xfrm>
            <a:off x="5653629" y="3227171"/>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0" name="Picture Placeholder 56">
            <a:extLst>
              <a:ext uri="{FF2B5EF4-FFF2-40B4-BE49-F238E27FC236}">
                <a16:creationId xmlns:a16="http://schemas.microsoft.com/office/drawing/2014/main" id="{4C559552-6002-B35F-6368-1CF23942B91C}"/>
              </a:ext>
            </a:extLst>
          </p:cNvPr>
          <p:cNvSpPr>
            <a:spLocks noGrp="1"/>
          </p:cNvSpPr>
          <p:nvPr>
            <p:ph type="pic" sz="quarter" idx="12" hasCustomPrompt="1"/>
          </p:nvPr>
        </p:nvSpPr>
        <p:spPr>
          <a:xfrm>
            <a:off x="8140601" y="2596602"/>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1" name="Text Placeholder 64">
            <a:extLst>
              <a:ext uri="{FF2B5EF4-FFF2-40B4-BE49-F238E27FC236}">
                <a16:creationId xmlns:a16="http://schemas.microsoft.com/office/drawing/2014/main" id="{F9F8A733-C1C2-6ED8-0D57-E5136CAD0FEA}"/>
              </a:ext>
            </a:extLst>
          </p:cNvPr>
          <p:cNvSpPr>
            <a:spLocks noGrp="1"/>
          </p:cNvSpPr>
          <p:nvPr>
            <p:ph type="body" sz="quarter" idx="21"/>
          </p:nvPr>
        </p:nvSpPr>
        <p:spPr>
          <a:xfrm>
            <a:off x="9515329" y="2550812"/>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1" name="Text Placeholder 64">
            <a:extLst>
              <a:ext uri="{FF2B5EF4-FFF2-40B4-BE49-F238E27FC236}">
                <a16:creationId xmlns:a16="http://schemas.microsoft.com/office/drawing/2014/main" id="{D2005A24-7719-A485-DB69-F8BD3CA78BED}"/>
              </a:ext>
            </a:extLst>
          </p:cNvPr>
          <p:cNvSpPr>
            <a:spLocks noGrp="1"/>
          </p:cNvSpPr>
          <p:nvPr>
            <p:ph type="body" sz="quarter" idx="20"/>
          </p:nvPr>
        </p:nvSpPr>
        <p:spPr>
          <a:xfrm>
            <a:off x="9515329" y="3227171"/>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1" name="Picture Placeholder 56">
            <a:extLst>
              <a:ext uri="{FF2B5EF4-FFF2-40B4-BE49-F238E27FC236}">
                <a16:creationId xmlns:a16="http://schemas.microsoft.com/office/drawing/2014/main" id="{2072E402-4912-F028-46C8-1CAC74407414}"/>
              </a:ext>
            </a:extLst>
          </p:cNvPr>
          <p:cNvSpPr>
            <a:spLocks noGrp="1"/>
          </p:cNvSpPr>
          <p:nvPr>
            <p:ph type="pic" sz="quarter" idx="13" hasCustomPrompt="1"/>
          </p:nvPr>
        </p:nvSpPr>
        <p:spPr>
          <a:xfrm>
            <a:off x="476689" y="4681124"/>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2" name="Text Placeholder 64">
            <a:extLst>
              <a:ext uri="{FF2B5EF4-FFF2-40B4-BE49-F238E27FC236}">
                <a16:creationId xmlns:a16="http://schemas.microsoft.com/office/drawing/2014/main" id="{D98EAFC6-56BF-AC8F-6CEA-8711AB445C6F}"/>
              </a:ext>
            </a:extLst>
          </p:cNvPr>
          <p:cNvSpPr>
            <a:spLocks noGrp="1"/>
          </p:cNvSpPr>
          <p:nvPr>
            <p:ph type="body" sz="quarter" idx="23"/>
          </p:nvPr>
        </p:nvSpPr>
        <p:spPr>
          <a:xfrm>
            <a:off x="1840733" y="4627585"/>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3" name="Text Placeholder 64">
            <a:extLst>
              <a:ext uri="{FF2B5EF4-FFF2-40B4-BE49-F238E27FC236}">
                <a16:creationId xmlns:a16="http://schemas.microsoft.com/office/drawing/2014/main" id="{36A54E77-8071-0406-6219-53BAE005E0EB}"/>
              </a:ext>
            </a:extLst>
          </p:cNvPr>
          <p:cNvSpPr>
            <a:spLocks noGrp="1"/>
          </p:cNvSpPr>
          <p:nvPr>
            <p:ph type="body" sz="quarter" idx="22"/>
          </p:nvPr>
        </p:nvSpPr>
        <p:spPr>
          <a:xfrm>
            <a:off x="1840733" y="5303944"/>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2" name="Picture Placeholder 56">
            <a:extLst>
              <a:ext uri="{FF2B5EF4-FFF2-40B4-BE49-F238E27FC236}">
                <a16:creationId xmlns:a16="http://schemas.microsoft.com/office/drawing/2014/main" id="{01F5FF07-74BC-8BC3-A58E-5F834D29B535}"/>
              </a:ext>
            </a:extLst>
          </p:cNvPr>
          <p:cNvSpPr>
            <a:spLocks noGrp="1"/>
          </p:cNvSpPr>
          <p:nvPr>
            <p:ph type="pic" sz="quarter" idx="14" hasCustomPrompt="1"/>
          </p:nvPr>
        </p:nvSpPr>
        <p:spPr>
          <a:xfrm>
            <a:off x="4281523" y="4681124"/>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3" name="Text Placeholder 64">
            <a:extLst>
              <a:ext uri="{FF2B5EF4-FFF2-40B4-BE49-F238E27FC236}">
                <a16:creationId xmlns:a16="http://schemas.microsoft.com/office/drawing/2014/main" id="{A458066B-9BBC-4CAC-994B-033C5058B25A}"/>
              </a:ext>
            </a:extLst>
          </p:cNvPr>
          <p:cNvSpPr>
            <a:spLocks noGrp="1"/>
          </p:cNvSpPr>
          <p:nvPr>
            <p:ph type="body" sz="quarter" idx="25"/>
          </p:nvPr>
        </p:nvSpPr>
        <p:spPr>
          <a:xfrm>
            <a:off x="5653629" y="4627585"/>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5" name="Text Placeholder 64">
            <a:extLst>
              <a:ext uri="{FF2B5EF4-FFF2-40B4-BE49-F238E27FC236}">
                <a16:creationId xmlns:a16="http://schemas.microsoft.com/office/drawing/2014/main" id="{E0998DCE-E162-41AD-CD85-ADA4CEB8255F}"/>
              </a:ext>
            </a:extLst>
          </p:cNvPr>
          <p:cNvSpPr>
            <a:spLocks noGrp="1"/>
          </p:cNvSpPr>
          <p:nvPr>
            <p:ph type="body" sz="quarter" idx="24"/>
          </p:nvPr>
        </p:nvSpPr>
        <p:spPr>
          <a:xfrm>
            <a:off x="5653629" y="5303944"/>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3" name="Picture Placeholder 56">
            <a:extLst>
              <a:ext uri="{FF2B5EF4-FFF2-40B4-BE49-F238E27FC236}">
                <a16:creationId xmlns:a16="http://schemas.microsoft.com/office/drawing/2014/main" id="{E1EF8070-AF44-140B-9899-DB78EFBAB3A9}"/>
              </a:ext>
            </a:extLst>
          </p:cNvPr>
          <p:cNvSpPr>
            <a:spLocks noGrp="1"/>
          </p:cNvSpPr>
          <p:nvPr>
            <p:ph type="pic" sz="quarter" idx="15" hasCustomPrompt="1"/>
          </p:nvPr>
        </p:nvSpPr>
        <p:spPr>
          <a:xfrm>
            <a:off x="8140601" y="4681124"/>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4" name="Text Placeholder 64">
            <a:extLst>
              <a:ext uri="{FF2B5EF4-FFF2-40B4-BE49-F238E27FC236}">
                <a16:creationId xmlns:a16="http://schemas.microsoft.com/office/drawing/2014/main" id="{4662EDCE-70FE-8FCE-2E11-93CBBC5EC849}"/>
              </a:ext>
            </a:extLst>
          </p:cNvPr>
          <p:cNvSpPr>
            <a:spLocks noGrp="1"/>
          </p:cNvSpPr>
          <p:nvPr>
            <p:ph type="body" sz="quarter" idx="27"/>
          </p:nvPr>
        </p:nvSpPr>
        <p:spPr>
          <a:xfrm>
            <a:off x="9515329" y="4627585"/>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7" name="Text Placeholder 64">
            <a:extLst>
              <a:ext uri="{FF2B5EF4-FFF2-40B4-BE49-F238E27FC236}">
                <a16:creationId xmlns:a16="http://schemas.microsoft.com/office/drawing/2014/main" id="{D975B5FA-4232-E6AB-9338-FB1E7B8086E6}"/>
              </a:ext>
            </a:extLst>
          </p:cNvPr>
          <p:cNvSpPr>
            <a:spLocks noGrp="1"/>
          </p:cNvSpPr>
          <p:nvPr>
            <p:ph type="body" sz="quarter" idx="26"/>
          </p:nvPr>
        </p:nvSpPr>
        <p:spPr>
          <a:xfrm>
            <a:off x="9515329" y="5303944"/>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cxnSp>
        <p:nvCxnSpPr>
          <p:cNvPr id="42" name="Straight Connector 41">
            <a:extLst>
              <a:ext uri="{FF2B5EF4-FFF2-40B4-BE49-F238E27FC236}">
                <a16:creationId xmlns:a16="http://schemas.microsoft.com/office/drawing/2014/main" id="{A0E17AE6-245A-C232-CD9E-2B2F6CDD5A18}"/>
              </a:ext>
              <a:ext uri="{C183D7F6-B498-43B3-948B-1728B52AA6E4}">
                <adec:decorative xmlns:adec="http://schemas.microsoft.com/office/drawing/2017/decorative" val="1"/>
              </a:ext>
            </a:extLst>
          </p:cNvPr>
          <p:cNvCxnSpPr/>
          <p:nvPr userDrawn="1"/>
        </p:nvCxnSpPr>
        <p:spPr>
          <a:xfrm>
            <a:off x="468249" y="2438218"/>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5C0E5FE-B2FF-2FC1-0DCD-3A24E4461702}"/>
              </a:ext>
              <a:ext uri="{C183D7F6-B498-43B3-948B-1728B52AA6E4}">
                <adec:decorative xmlns:adec="http://schemas.microsoft.com/office/drawing/2017/decorative" val="1"/>
              </a:ext>
            </a:extLst>
          </p:cNvPr>
          <p:cNvCxnSpPr/>
          <p:nvPr userDrawn="1"/>
        </p:nvCxnSpPr>
        <p:spPr>
          <a:xfrm>
            <a:off x="4281145" y="2438218"/>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BCE957-963C-CC4F-D69B-5ABD71113624}"/>
              </a:ext>
              <a:ext uri="{C183D7F6-B498-43B3-948B-1728B52AA6E4}">
                <adec:decorative xmlns:adec="http://schemas.microsoft.com/office/drawing/2017/decorative" val="1"/>
              </a:ext>
            </a:extLst>
          </p:cNvPr>
          <p:cNvCxnSpPr/>
          <p:nvPr userDrawn="1"/>
        </p:nvCxnSpPr>
        <p:spPr>
          <a:xfrm>
            <a:off x="8142845" y="2438218"/>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0BC7F83-82B8-CE14-4E8B-4C1E1F21B6C0}"/>
              </a:ext>
              <a:ext uri="{C183D7F6-B498-43B3-948B-1728B52AA6E4}">
                <adec:decorative xmlns:adec="http://schemas.microsoft.com/office/drawing/2017/decorative" val="1"/>
              </a:ext>
            </a:extLst>
          </p:cNvPr>
          <p:cNvCxnSpPr/>
          <p:nvPr userDrawn="1"/>
        </p:nvCxnSpPr>
        <p:spPr>
          <a:xfrm>
            <a:off x="468249" y="4443664"/>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F96B2DBA-105B-504C-81C8-02F461F94E69}"/>
              </a:ext>
              <a:ext uri="{C183D7F6-B498-43B3-948B-1728B52AA6E4}">
                <adec:decorative xmlns:adec="http://schemas.microsoft.com/office/drawing/2017/decorative" val="1"/>
              </a:ext>
            </a:extLst>
          </p:cNvPr>
          <p:cNvCxnSpPr/>
          <p:nvPr userDrawn="1"/>
        </p:nvCxnSpPr>
        <p:spPr>
          <a:xfrm>
            <a:off x="4281145" y="4443664"/>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FFD692E-4224-2BD7-6C98-6C8FB7530DCD}"/>
              </a:ext>
              <a:ext uri="{C183D7F6-B498-43B3-948B-1728B52AA6E4}">
                <adec:decorative xmlns:adec="http://schemas.microsoft.com/office/drawing/2017/decorative" val="1"/>
              </a:ext>
            </a:extLst>
          </p:cNvPr>
          <p:cNvCxnSpPr/>
          <p:nvPr userDrawn="1"/>
        </p:nvCxnSpPr>
        <p:spPr>
          <a:xfrm>
            <a:off x="8142845" y="4443664"/>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Kuva 2">
            <a:extLst>
              <a:ext uri="{FF2B5EF4-FFF2-40B4-BE49-F238E27FC236}">
                <a16:creationId xmlns:a16="http://schemas.microsoft.com/office/drawing/2014/main" id="{97BE3F02-DCD8-088C-C2BA-9207F68D2313}"/>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4" name="Graphic 3">
            <a:extLst>
              <a:ext uri="{FF2B5EF4-FFF2-40B4-BE49-F238E27FC236}">
                <a16:creationId xmlns:a16="http://schemas.microsoft.com/office/drawing/2014/main" id="{13A34EB7-F295-93D3-DEBC-BF491EEE5218}"/>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4674361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 sisältökohdett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49C5E2-1305-ED3A-48DB-0D8CE82A6CE8}"/>
              </a:ext>
            </a:extLst>
          </p:cNvPr>
          <p:cNvSpPr>
            <a:spLocks noGrp="1"/>
          </p:cNvSpPr>
          <p:nvPr>
            <p:ph type="title"/>
          </p:nvPr>
        </p:nvSpPr>
        <p:spPr>
          <a:xfrm>
            <a:off x="457098" y="851399"/>
            <a:ext cx="10260000" cy="1325563"/>
          </a:xfrm>
        </p:spPr>
        <p:txBody>
          <a:bodyPr>
            <a:normAutofit/>
          </a:bodyPr>
          <a:lstStyle>
            <a:lvl1pPr>
              <a:defRPr sz="3200"/>
            </a:lvl1pPr>
          </a:lstStyle>
          <a:p>
            <a:r>
              <a:rPr lang="en-US"/>
              <a:t>Click to edit Master title style</a:t>
            </a:r>
            <a:endParaRPr lang="fi-FI"/>
          </a:p>
        </p:txBody>
      </p:sp>
      <p:sp>
        <p:nvSpPr>
          <p:cNvPr id="89" name="Text Placeholder 64">
            <a:extLst>
              <a:ext uri="{FF2B5EF4-FFF2-40B4-BE49-F238E27FC236}">
                <a16:creationId xmlns:a16="http://schemas.microsoft.com/office/drawing/2014/main" id="{BD46FC81-AB58-C609-62EE-C4561E274495}"/>
              </a:ext>
            </a:extLst>
          </p:cNvPr>
          <p:cNvSpPr>
            <a:spLocks noGrp="1"/>
          </p:cNvSpPr>
          <p:nvPr>
            <p:ph type="body" sz="quarter" idx="17"/>
          </p:nvPr>
        </p:nvSpPr>
        <p:spPr>
          <a:xfrm>
            <a:off x="468249"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7" name="Text Placeholder 64">
            <a:extLst>
              <a:ext uri="{FF2B5EF4-FFF2-40B4-BE49-F238E27FC236}">
                <a16:creationId xmlns:a16="http://schemas.microsoft.com/office/drawing/2014/main" id="{FCDAF4DD-3993-D951-6297-AA197DA83246}"/>
              </a:ext>
            </a:extLst>
          </p:cNvPr>
          <p:cNvSpPr>
            <a:spLocks noGrp="1"/>
          </p:cNvSpPr>
          <p:nvPr>
            <p:ph type="body" sz="quarter" idx="16"/>
          </p:nvPr>
        </p:nvSpPr>
        <p:spPr>
          <a:xfrm>
            <a:off x="468249"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0" name="Text Placeholder 64">
            <a:extLst>
              <a:ext uri="{FF2B5EF4-FFF2-40B4-BE49-F238E27FC236}">
                <a16:creationId xmlns:a16="http://schemas.microsoft.com/office/drawing/2014/main" id="{BF485BBE-3218-5331-A1DA-E3592EB569B4}"/>
              </a:ext>
            </a:extLst>
          </p:cNvPr>
          <p:cNvSpPr>
            <a:spLocks noGrp="1"/>
          </p:cNvSpPr>
          <p:nvPr>
            <p:ph type="body" sz="quarter" idx="19"/>
          </p:nvPr>
        </p:nvSpPr>
        <p:spPr>
          <a:xfrm>
            <a:off x="3382466"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9" name="Text Placeholder 64">
            <a:extLst>
              <a:ext uri="{FF2B5EF4-FFF2-40B4-BE49-F238E27FC236}">
                <a16:creationId xmlns:a16="http://schemas.microsoft.com/office/drawing/2014/main" id="{A367A078-BA4C-367D-F98B-4C1F60237975}"/>
              </a:ext>
            </a:extLst>
          </p:cNvPr>
          <p:cNvSpPr>
            <a:spLocks noGrp="1"/>
          </p:cNvSpPr>
          <p:nvPr>
            <p:ph type="body" sz="quarter" idx="18"/>
          </p:nvPr>
        </p:nvSpPr>
        <p:spPr>
          <a:xfrm>
            <a:off x="3382466"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1" name="Text Placeholder 64">
            <a:extLst>
              <a:ext uri="{FF2B5EF4-FFF2-40B4-BE49-F238E27FC236}">
                <a16:creationId xmlns:a16="http://schemas.microsoft.com/office/drawing/2014/main" id="{F9F8A733-C1C2-6ED8-0D57-E5136CAD0FEA}"/>
              </a:ext>
            </a:extLst>
          </p:cNvPr>
          <p:cNvSpPr>
            <a:spLocks noGrp="1"/>
          </p:cNvSpPr>
          <p:nvPr>
            <p:ph type="body" sz="quarter" idx="21"/>
          </p:nvPr>
        </p:nvSpPr>
        <p:spPr>
          <a:xfrm>
            <a:off x="6296684"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1" name="Text Placeholder 64">
            <a:extLst>
              <a:ext uri="{FF2B5EF4-FFF2-40B4-BE49-F238E27FC236}">
                <a16:creationId xmlns:a16="http://schemas.microsoft.com/office/drawing/2014/main" id="{D2005A24-7719-A485-DB69-F8BD3CA78BED}"/>
              </a:ext>
            </a:extLst>
          </p:cNvPr>
          <p:cNvSpPr>
            <a:spLocks noGrp="1"/>
          </p:cNvSpPr>
          <p:nvPr>
            <p:ph type="body" sz="quarter" idx="20"/>
          </p:nvPr>
        </p:nvSpPr>
        <p:spPr>
          <a:xfrm>
            <a:off x="6296684"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1" name="Text Placeholder 64">
            <a:extLst>
              <a:ext uri="{FF2B5EF4-FFF2-40B4-BE49-F238E27FC236}">
                <a16:creationId xmlns:a16="http://schemas.microsoft.com/office/drawing/2014/main" id="{5C67A292-7B48-0E0D-F8AF-7CD853D4BB72}"/>
              </a:ext>
            </a:extLst>
          </p:cNvPr>
          <p:cNvSpPr>
            <a:spLocks noGrp="1"/>
          </p:cNvSpPr>
          <p:nvPr>
            <p:ph type="body" sz="quarter" idx="31"/>
          </p:nvPr>
        </p:nvSpPr>
        <p:spPr>
          <a:xfrm>
            <a:off x="9185780"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19" name="Text Placeholder 64">
            <a:extLst>
              <a:ext uri="{FF2B5EF4-FFF2-40B4-BE49-F238E27FC236}">
                <a16:creationId xmlns:a16="http://schemas.microsoft.com/office/drawing/2014/main" id="{60A927E9-6FD3-9439-610F-DF45562F0330}"/>
              </a:ext>
            </a:extLst>
          </p:cNvPr>
          <p:cNvSpPr>
            <a:spLocks noGrp="1"/>
          </p:cNvSpPr>
          <p:nvPr>
            <p:ph type="body" sz="quarter" idx="29"/>
          </p:nvPr>
        </p:nvSpPr>
        <p:spPr>
          <a:xfrm>
            <a:off x="9185780"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2" name="Text Placeholder 64">
            <a:extLst>
              <a:ext uri="{FF2B5EF4-FFF2-40B4-BE49-F238E27FC236}">
                <a16:creationId xmlns:a16="http://schemas.microsoft.com/office/drawing/2014/main" id="{D98EAFC6-56BF-AC8F-6CEA-8711AB445C6F}"/>
              </a:ext>
            </a:extLst>
          </p:cNvPr>
          <p:cNvSpPr>
            <a:spLocks noGrp="1"/>
          </p:cNvSpPr>
          <p:nvPr>
            <p:ph type="body" sz="quarter" idx="23"/>
          </p:nvPr>
        </p:nvSpPr>
        <p:spPr>
          <a:xfrm>
            <a:off x="468249"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3" name="Text Placeholder 64">
            <a:extLst>
              <a:ext uri="{FF2B5EF4-FFF2-40B4-BE49-F238E27FC236}">
                <a16:creationId xmlns:a16="http://schemas.microsoft.com/office/drawing/2014/main" id="{36A54E77-8071-0406-6219-53BAE005E0EB}"/>
              </a:ext>
            </a:extLst>
          </p:cNvPr>
          <p:cNvSpPr>
            <a:spLocks noGrp="1"/>
          </p:cNvSpPr>
          <p:nvPr>
            <p:ph type="body" sz="quarter" idx="22"/>
          </p:nvPr>
        </p:nvSpPr>
        <p:spPr>
          <a:xfrm>
            <a:off x="468249"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3" name="Text Placeholder 64">
            <a:extLst>
              <a:ext uri="{FF2B5EF4-FFF2-40B4-BE49-F238E27FC236}">
                <a16:creationId xmlns:a16="http://schemas.microsoft.com/office/drawing/2014/main" id="{A458066B-9BBC-4CAC-994B-033C5058B25A}"/>
              </a:ext>
            </a:extLst>
          </p:cNvPr>
          <p:cNvSpPr>
            <a:spLocks noGrp="1"/>
          </p:cNvSpPr>
          <p:nvPr>
            <p:ph type="body" sz="quarter" idx="25"/>
          </p:nvPr>
        </p:nvSpPr>
        <p:spPr>
          <a:xfrm>
            <a:off x="3382466"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5" name="Text Placeholder 64">
            <a:extLst>
              <a:ext uri="{FF2B5EF4-FFF2-40B4-BE49-F238E27FC236}">
                <a16:creationId xmlns:a16="http://schemas.microsoft.com/office/drawing/2014/main" id="{E0998DCE-E162-41AD-CD85-ADA4CEB8255F}"/>
              </a:ext>
            </a:extLst>
          </p:cNvPr>
          <p:cNvSpPr>
            <a:spLocks noGrp="1"/>
          </p:cNvSpPr>
          <p:nvPr>
            <p:ph type="body" sz="quarter" idx="24"/>
          </p:nvPr>
        </p:nvSpPr>
        <p:spPr>
          <a:xfrm>
            <a:off x="3382466"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4" name="Text Placeholder 64">
            <a:extLst>
              <a:ext uri="{FF2B5EF4-FFF2-40B4-BE49-F238E27FC236}">
                <a16:creationId xmlns:a16="http://schemas.microsoft.com/office/drawing/2014/main" id="{4662EDCE-70FE-8FCE-2E11-93CBBC5EC849}"/>
              </a:ext>
            </a:extLst>
          </p:cNvPr>
          <p:cNvSpPr>
            <a:spLocks noGrp="1"/>
          </p:cNvSpPr>
          <p:nvPr>
            <p:ph type="body" sz="quarter" idx="27"/>
          </p:nvPr>
        </p:nvSpPr>
        <p:spPr>
          <a:xfrm>
            <a:off x="6296684"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7" name="Text Placeholder 64">
            <a:extLst>
              <a:ext uri="{FF2B5EF4-FFF2-40B4-BE49-F238E27FC236}">
                <a16:creationId xmlns:a16="http://schemas.microsoft.com/office/drawing/2014/main" id="{D975B5FA-4232-E6AB-9338-FB1E7B8086E6}"/>
              </a:ext>
            </a:extLst>
          </p:cNvPr>
          <p:cNvSpPr>
            <a:spLocks noGrp="1"/>
          </p:cNvSpPr>
          <p:nvPr>
            <p:ph type="body" sz="quarter" idx="26"/>
          </p:nvPr>
        </p:nvSpPr>
        <p:spPr>
          <a:xfrm>
            <a:off x="6296684"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Text Placeholder 64">
            <a:extLst>
              <a:ext uri="{FF2B5EF4-FFF2-40B4-BE49-F238E27FC236}">
                <a16:creationId xmlns:a16="http://schemas.microsoft.com/office/drawing/2014/main" id="{9A6E38EB-80EB-DA8B-2B12-29CEEE7ABB4A}"/>
              </a:ext>
            </a:extLst>
          </p:cNvPr>
          <p:cNvSpPr>
            <a:spLocks noGrp="1"/>
          </p:cNvSpPr>
          <p:nvPr>
            <p:ph type="body" sz="quarter" idx="32"/>
          </p:nvPr>
        </p:nvSpPr>
        <p:spPr>
          <a:xfrm>
            <a:off x="9185780"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20" name="Text Placeholder 64">
            <a:extLst>
              <a:ext uri="{FF2B5EF4-FFF2-40B4-BE49-F238E27FC236}">
                <a16:creationId xmlns:a16="http://schemas.microsoft.com/office/drawing/2014/main" id="{23707BA2-F3CE-A56C-0905-989D7DECCA9A}"/>
              </a:ext>
            </a:extLst>
          </p:cNvPr>
          <p:cNvSpPr>
            <a:spLocks noGrp="1"/>
          </p:cNvSpPr>
          <p:nvPr>
            <p:ph type="body" sz="quarter" idx="30"/>
          </p:nvPr>
        </p:nvSpPr>
        <p:spPr>
          <a:xfrm>
            <a:off x="9185780"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cxnSp>
        <p:nvCxnSpPr>
          <p:cNvPr id="42" name="Straight Connector 41">
            <a:extLst>
              <a:ext uri="{FF2B5EF4-FFF2-40B4-BE49-F238E27FC236}">
                <a16:creationId xmlns:a16="http://schemas.microsoft.com/office/drawing/2014/main" id="{A0E17AE6-245A-C232-CD9E-2B2F6CDD5A18}"/>
              </a:ext>
            </a:extLst>
          </p:cNvPr>
          <p:cNvCxnSpPr>
            <a:cxnSpLocks/>
          </p:cNvCxnSpPr>
          <p:nvPr userDrawn="1"/>
        </p:nvCxnSpPr>
        <p:spPr>
          <a:xfrm>
            <a:off x="468249"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5C0E5FE-B2FF-2FC1-0DCD-3A24E4461702}"/>
              </a:ext>
            </a:extLst>
          </p:cNvPr>
          <p:cNvCxnSpPr>
            <a:cxnSpLocks/>
          </p:cNvCxnSpPr>
          <p:nvPr userDrawn="1"/>
        </p:nvCxnSpPr>
        <p:spPr>
          <a:xfrm>
            <a:off x="3382466"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BCE957-963C-CC4F-D69B-5ABD71113624}"/>
              </a:ext>
            </a:extLst>
          </p:cNvPr>
          <p:cNvCxnSpPr>
            <a:cxnSpLocks/>
          </p:cNvCxnSpPr>
          <p:nvPr userDrawn="1"/>
        </p:nvCxnSpPr>
        <p:spPr>
          <a:xfrm>
            <a:off x="6296684"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0BC7F83-82B8-CE14-4E8B-4C1E1F21B6C0}"/>
              </a:ext>
            </a:extLst>
          </p:cNvPr>
          <p:cNvCxnSpPr>
            <a:cxnSpLocks/>
          </p:cNvCxnSpPr>
          <p:nvPr userDrawn="1"/>
        </p:nvCxnSpPr>
        <p:spPr>
          <a:xfrm>
            <a:off x="468249"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F96B2DBA-105B-504C-81C8-02F461F94E69}"/>
              </a:ext>
            </a:extLst>
          </p:cNvPr>
          <p:cNvCxnSpPr>
            <a:cxnSpLocks/>
          </p:cNvCxnSpPr>
          <p:nvPr userDrawn="1"/>
        </p:nvCxnSpPr>
        <p:spPr>
          <a:xfrm>
            <a:off x="3382466"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FFD692E-4224-2BD7-6C98-6C8FB7530DCD}"/>
              </a:ext>
            </a:extLst>
          </p:cNvPr>
          <p:cNvCxnSpPr>
            <a:cxnSpLocks/>
          </p:cNvCxnSpPr>
          <p:nvPr userDrawn="1"/>
        </p:nvCxnSpPr>
        <p:spPr>
          <a:xfrm>
            <a:off x="6296684"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22ED5C9-D86C-723F-C3A6-9D618CEE4D67}"/>
              </a:ext>
            </a:extLst>
          </p:cNvPr>
          <p:cNvCxnSpPr>
            <a:cxnSpLocks/>
          </p:cNvCxnSpPr>
          <p:nvPr userDrawn="1"/>
        </p:nvCxnSpPr>
        <p:spPr>
          <a:xfrm>
            <a:off x="9185780"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743C1B-6936-40A9-8EC9-D5013E63AC48}"/>
              </a:ext>
            </a:extLst>
          </p:cNvPr>
          <p:cNvCxnSpPr>
            <a:cxnSpLocks/>
          </p:cNvCxnSpPr>
          <p:nvPr userDrawn="1"/>
        </p:nvCxnSpPr>
        <p:spPr>
          <a:xfrm>
            <a:off x="9185780"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Kuva 2">
            <a:extLst>
              <a:ext uri="{FF2B5EF4-FFF2-40B4-BE49-F238E27FC236}">
                <a16:creationId xmlns:a16="http://schemas.microsoft.com/office/drawing/2014/main" id="{CAEE1E91-AF73-F5C9-6FE0-059EDD7E12FD}"/>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4" name="Graphic 3">
            <a:extLst>
              <a:ext uri="{FF2B5EF4-FFF2-40B4-BE49-F238E27FC236}">
                <a16:creationId xmlns:a16="http://schemas.microsoft.com/office/drawing/2014/main" id="{FF135098-27EF-82A5-59C8-F7DCA059C3BF}"/>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2572205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Kaksi palstaa vertailu">
    <p:spTree>
      <p:nvGrpSpPr>
        <p:cNvPr id="1" name=""/>
        <p:cNvGrpSpPr/>
        <p:nvPr/>
      </p:nvGrpSpPr>
      <p:grpSpPr>
        <a:xfrm>
          <a:off x="0" y="0"/>
          <a:ext cx="0" cy="0"/>
          <a:chOff x="0" y="0"/>
          <a:chExt cx="0" cy="0"/>
        </a:xfrm>
      </p:grpSpPr>
      <p:sp>
        <p:nvSpPr>
          <p:cNvPr id="2" name="Otsikko 1"/>
          <p:cNvSpPr>
            <a:spLocks noGrp="1"/>
          </p:cNvSpPr>
          <p:nvPr>
            <p:ph type="title"/>
          </p:nvPr>
        </p:nvSpPr>
        <p:spPr>
          <a:xfrm>
            <a:off x="966000" y="800590"/>
            <a:ext cx="10260000" cy="1325563"/>
          </a:xfrm>
        </p:spPr>
        <p:txBody>
          <a:bodyPr/>
          <a:lstStyle/>
          <a:p>
            <a:r>
              <a:rPr lang="en-US"/>
              <a:t>Click to edit Master title style</a:t>
            </a:r>
            <a:endParaRPr lang="fi-FI"/>
          </a:p>
        </p:txBody>
      </p:sp>
      <p:sp>
        <p:nvSpPr>
          <p:cNvPr id="3" name="Tekstin paikkamerkki 2"/>
          <p:cNvSpPr>
            <a:spLocks noGrp="1"/>
          </p:cNvSpPr>
          <p:nvPr>
            <p:ph type="body" idx="1"/>
          </p:nvPr>
        </p:nvSpPr>
        <p:spPr>
          <a:xfrm>
            <a:off x="966001" y="2237504"/>
            <a:ext cx="5040000" cy="746107"/>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Sisällön paikkamerkki 3"/>
          <p:cNvSpPr>
            <a:spLocks noGrp="1"/>
          </p:cNvSpPr>
          <p:nvPr>
            <p:ph sz="half" idx="2"/>
          </p:nvPr>
        </p:nvSpPr>
        <p:spPr>
          <a:xfrm>
            <a:off x="966000" y="2983612"/>
            <a:ext cx="5040000" cy="34976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kstin paikkamerkki 4"/>
          <p:cNvSpPr>
            <a:spLocks noGrp="1"/>
          </p:cNvSpPr>
          <p:nvPr>
            <p:ph type="body" sz="quarter" idx="3"/>
          </p:nvPr>
        </p:nvSpPr>
        <p:spPr>
          <a:xfrm>
            <a:off x="6185999" y="2237504"/>
            <a:ext cx="5040001" cy="746107"/>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isällön paikkamerkki 5"/>
          <p:cNvSpPr>
            <a:spLocks noGrp="1"/>
          </p:cNvSpPr>
          <p:nvPr>
            <p:ph sz="quarter" idx="4"/>
          </p:nvPr>
        </p:nvSpPr>
        <p:spPr>
          <a:xfrm>
            <a:off x="6186000" y="2983612"/>
            <a:ext cx="5040000" cy="34976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9" name="Kuva 2">
            <a:extLst>
              <a:ext uri="{FF2B5EF4-FFF2-40B4-BE49-F238E27FC236}">
                <a16:creationId xmlns:a16="http://schemas.microsoft.com/office/drawing/2014/main" id="{9D4C1202-C930-66A2-D001-9AC8843BC985}"/>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10" name="Graphic 9">
            <a:extLst>
              <a:ext uri="{FF2B5EF4-FFF2-40B4-BE49-F238E27FC236}">
                <a16:creationId xmlns:a16="http://schemas.microsoft.com/office/drawing/2014/main" id="{B49AD6C0-6B9D-2EB6-EA3E-BEB25A8F521B}"/>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37978745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Vain otsikko">
    <p:spTree>
      <p:nvGrpSpPr>
        <p:cNvPr id="1" name=""/>
        <p:cNvGrpSpPr/>
        <p:nvPr/>
      </p:nvGrpSpPr>
      <p:grpSpPr>
        <a:xfrm>
          <a:off x="0" y="0"/>
          <a:ext cx="0" cy="0"/>
          <a:chOff x="0" y="0"/>
          <a:chExt cx="0" cy="0"/>
        </a:xfrm>
      </p:grpSpPr>
      <p:sp>
        <p:nvSpPr>
          <p:cNvPr id="4" name="Otsikko 1">
            <a:extLst>
              <a:ext uri="{FF2B5EF4-FFF2-40B4-BE49-F238E27FC236}">
                <a16:creationId xmlns:a16="http://schemas.microsoft.com/office/drawing/2014/main" id="{E404C41B-F652-5501-D363-75ED64B2FBF9}"/>
              </a:ext>
            </a:extLst>
          </p:cNvPr>
          <p:cNvSpPr>
            <a:spLocks noGrp="1"/>
          </p:cNvSpPr>
          <p:nvPr>
            <p:ph type="title"/>
          </p:nvPr>
        </p:nvSpPr>
        <p:spPr>
          <a:xfrm>
            <a:off x="966000" y="800590"/>
            <a:ext cx="10260000" cy="1325563"/>
          </a:xfrm>
        </p:spPr>
        <p:txBody>
          <a:bodyPr/>
          <a:lstStyle/>
          <a:p>
            <a:r>
              <a:rPr lang="en-US"/>
              <a:t>Click to edit Master title style</a:t>
            </a:r>
            <a:endParaRPr lang="fi-FI"/>
          </a:p>
        </p:txBody>
      </p:sp>
      <p:pic>
        <p:nvPicPr>
          <p:cNvPr id="5" name="Kuva 2">
            <a:extLst>
              <a:ext uri="{FF2B5EF4-FFF2-40B4-BE49-F238E27FC236}">
                <a16:creationId xmlns:a16="http://schemas.microsoft.com/office/drawing/2014/main" id="{401CA55A-DC83-E2BB-2309-49429EFB19F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6" name="Graphic 5">
            <a:extLst>
              <a:ext uri="{FF2B5EF4-FFF2-40B4-BE49-F238E27FC236}">
                <a16:creationId xmlns:a16="http://schemas.microsoft.com/office/drawing/2014/main" id="{D273EF49-34AF-BD8E-C061-5B8535E1F8FB}"/>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6550953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Tyhjä_Logo">
    <p:spTree>
      <p:nvGrpSpPr>
        <p:cNvPr id="1" name=""/>
        <p:cNvGrpSpPr/>
        <p:nvPr/>
      </p:nvGrpSpPr>
      <p:grpSpPr>
        <a:xfrm>
          <a:off x="0" y="0"/>
          <a:ext cx="0" cy="0"/>
          <a:chOff x="0" y="0"/>
          <a:chExt cx="0" cy="0"/>
        </a:xfrm>
      </p:grpSpPr>
      <p:pic>
        <p:nvPicPr>
          <p:cNvPr id="3" name="Kuva 2">
            <a:extLst>
              <a:ext uri="{FF2B5EF4-FFF2-40B4-BE49-F238E27FC236}">
                <a16:creationId xmlns:a16="http://schemas.microsoft.com/office/drawing/2014/main" id="{CF812838-3B22-B9F3-F524-7B9657645C8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5" name="Graphic 4">
            <a:extLst>
              <a:ext uri="{FF2B5EF4-FFF2-40B4-BE49-F238E27FC236}">
                <a16:creationId xmlns:a16="http://schemas.microsoft.com/office/drawing/2014/main" id="{D20BEFBD-D682-425E-A061-D8C563935E17}"/>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4139108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ansi – tumma">
    <p:bg>
      <p:bgPr>
        <a:solidFill>
          <a:schemeClr val="accent2"/>
        </a:solidFill>
        <a:effectLst/>
      </p:bgPr>
    </p:bg>
    <p:spTree>
      <p:nvGrpSpPr>
        <p:cNvPr id="1" name=""/>
        <p:cNvGrpSpPr/>
        <p:nvPr/>
      </p:nvGrpSpPr>
      <p:grpSpPr>
        <a:xfrm>
          <a:off x="0" y="0"/>
          <a:ext cx="0" cy="0"/>
          <a:chOff x="0" y="0"/>
          <a:chExt cx="0" cy="0"/>
        </a:xfrm>
      </p:grpSpPr>
      <p:pic>
        <p:nvPicPr>
          <p:cNvPr id="9" name="Graphic 8" descr="HAMK – Hämeen ammattikorkeakoulu">
            <a:extLst>
              <a:ext uri="{FF2B5EF4-FFF2-40B4-BE49-F238E27FC236}">
                <a16:creationId xmlns:a16="http://schemas.microsoft.com/office/drawing/2014/main" id="{D80A1C54-A902-2130-7395-E07D3C657D9A}"/>
              </a:ext>
              <a:ext uri="{C183D7F6-B498-43B3-948B-1728B52AA6E4}">
                <adec:decorative xmlns:adec="http://schemas.microsoft.com/office/drawing/2017/decorative" val="0"/>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51231" y="271774"/>
            <a:ext cx="3644091" cy="1388225"/>
          </a:xfrm>
          <a:prstGeom prst="rect">
            <a:avLst/>
          </a:prstGeom>
        </p:spPr>
      </p:pic>
      <p:sp>
        <p:nvSpPr>
          <p:cNvPr id="2" name="Title 1">
            <a:extLst>
              <a:ext uri="{FF2B5EF4-FFF2-40B4-BE49-F238E27FC236}">
                <a16:creationId xmlns:a16="http://schemas.microsoft.com/office/drawing/2014/main" id="{15933D3A-4207-9488-55A8-500D30F29AD5}"/>
              </a:ext>
            </a:extLst>
          </p:cNvPr>
          <p:cNvSpPr>
            <a:spLocks noGrp="1"/>
          </p:cNvSpPr>
          <p:nvPr>
            <p:ph type="title"/>
          </p:nvPr>
        </p:nvSpPr>
        <p:spPr>
          <a:xfrm>
            <a:off x="405435" y="1870030"/>
            <a:ext cx="6124432" cy="3125608"/>
          </a:xfrm>
        </p:spPr>
        <p:txBody>
          <a:bodyPr anchor="ctr">
            <a:noAutofit/>
          </a:bodyPr>
          <a:lstStyle>
            <a:lvl1pPr>
              <a:defRPr sz="4800">
                <a:solidFill>
                  <a:schemeClr val="bg1"/>
                </a:solidFill>
              </a:defRPr>
            </a:lvl1pPr>
          </a:lstStyle>
          <a:p>
            <a:r>
              <a:rPr lang="en-US"/>
              <a:t>Click to edit Master title style</a:t>
            </a:r>
            <a:endParaRPr lang="fi-FI"/>
          </a:p>
        </p:txBody>
      </p:sp>
      <p:pic>
        <p:nvPicPr>
          <p:cNvPr id="4" name="Kuva 2" descr="RUN EU – Regional University Network, European University">
            <a:extLst>
              <a:ext uri="{FF2B5EF4-FFF2-40B4-BE49-F238E27FC236}">
                <a16:creationId xmlns:a16="http://schemas.microsoft.com/office/drawing/2014/main" id="{79D23AB6-277A-52C9-FCF2-7E12C6E9C86C}"/>
              </a:ext>
              <a:ext uri="{C183D7F6-B498-43B3-948B-1728B52AA6E4}">
                <adec:decorative xmlns:adec="http://schemas.microsoft.com/office/drawing/2017/decorative" val="0"/>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3897849" y="212097"/>
            <a:ext cx="1757035" cy="1215917"/>
          </a:xfrm>
          <a:prstGeom prst="rect">
            <a:avLst/>
          </a:prstGeom>
        </p:spPr>
      </p:pic>
      <p:sp>
        <p:nvSpPr>
          <p:cNvPr id="7" name="Text Placeholder 7">
            <a:extLst>
              <a:ext uri="{FF2B5EF4-FFF2-40B4-BE49-F238E27FC236}">
                <a16:creationId xmlns:a16="http://schemas.microsoft.com/office/drawing/2014/main" id="{7053D5C9-52DA-A8C4-41D6-4A652EAE1B95}"/>
              </a:ext>
            </a:extLst>
          </p:cNvPr>
          <p:cNvSpPr>
            <a:spLocks noGrp="1"/>
          </p:cNvSpPr>
          <p:nvPr>
            <p:ph type="body" sz="quarter" idx="10"/>
          </p:nvPr>
        </p:nvSpPr>
        <p:spPr>
          <a:xfrm>
            <a:off x="405435" y="5367082"/>
            <a:ext cx="2516188" cy="1027112"/>
          </a:xfrm>
        </p:spPr>
        <p:txBody>
          <a:bodyPr anchor="b">
            <a:noAutofit/>
          </a:bodyPr>
          <a:lstStyle>
            <a:lvl1pPr marL="0" indent="0">
              <a:lnSpc>
                <a:spcPct val="100000"/>
              </a:lnSpc>
              <a:buNone/>
              <a:defRPr sz="2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
        <p:nvSpPr>
          <p:cNvPr id="8" name="Text Placeholder 7">
            <a:extLst>
              <a:ext uri="{FF2B5EF4-FFF2-40B4-BE49-F238E27FC236}">
                <a16:creationId xmlns:a16="http://schemas.microsoft.com/office/drawing/2014/main" id="{12B8B8F1-2FA3-1190-AD8C-EF93AC9A92ED}"/>
              </a:ext>
            </a:extLst>
          </p:cNvPr>
          <p:cNvSpPr>
            <a:spLocks noGrp="1"/>
          </p:cNvSpPr>
          <p:nvPr>
            <p:ph type="body" sz="quarter" idx="11"/>
          </p:nvPr>
        </p:nvSpPr>
        <p:spPr>
          <a:xfrm>
            <a:off x="3138696" y="5367082"/>
            <a:ext cx="2516188" cy="1027112"/>
          </a:xfrm>
        </p:spPr>
        <p:txBody>
          <a:bodyPr anchor="b">
            <a:noAutofit/>
          </a:bodyPr>
          <a:lstStyle>
            <a:lvl1pPr marL="0" indent="0">
              <a:lnSpc>
                <a:spcPct val="100000"/>
              </a:lnSpc>
              <a:buNone/>
              <a:defRPr sz="2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Tree>
    <p:extLst>
      <p:ext uri="{BB962C8B-B14F-4D97-AF65-F5344CB8AC3E}">
        <p14:creationId xmlns:p14="http://schemas.microsoft.com/office/powerpoint/2010/main" val="42182873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0669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Yhteystiedo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6" name="Otsikko 1">
            <a:extLst>
              <a:ext uri="{FF2B5EF4-FFF2-40B4-BE49-F238E27FC236}">
                <a16:creationId xmlns:a16="http://schemas.microsoft.com/office/drawing/2014/main" id="{4D51EEF9-4139-D98B-086A-2E92E7107765}"/>
              </a:ext>
            </a:extLst>
          </p:cNvPr>
          <p:cNvSpPr>
            <a:spLocks noGrp="1"/>
          </p:cNvSpPr>
          <p:nvPr>
            <p:ph type="title" hasCustomPrompt="1"/>
          </p:nvPr>
        </p:nvSpPr>
        <p:spPr>
          <a:xfrm>
            <a:off x="583198" y="1335983"/>
            <a:ext cx="4674602" cy="1325563"/>
          </a:xfrm>
        </p:spPr>
        <p:txBody>
          <a:bodyPr>
            <a:normAutofit/>
          </a:bodyPr>
          <a:lstStyle>
            <a:lvl1pPr>
              <a:defRPr sz="4200"/>
            </a:lvl1pPr>
          </a:lstStyle>
          <a:p>
            <a:r>
              <a:rPr lang="en-GB" err="1"/>
              <a:t>Etunimi</a:t>
            </a:r>
            <a:br>
              <a:rPr lang="en-GB"/>
            </a:br>
            <a:r>
              <a:rPr lang="en-GB" err="1"/>
              <a:t>Sukunimi</a:t>
            </a:r>
            <a:endParaRPr lang="fi-FI"/>
          </a:p>
        </p:txBody>
      </p:sp>
      <p:pic>
        <p:nvPicPr>
          <p:cNvPr id="10" name="Picture Placeholder 42">
            <a:extLst>
              <a:ext uri="{FF2B5EF4-FFF2-40B4-BE49-F238E27FC236}">
                <a16:creationId xmlns:a16="http://schemas.microsoft.com/office/drawing/2014/main" id="{950FD6E4-B711-2DD7-1747-356FC275F84C}"/>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3582" t="-9679" r="-25672" b="-17392"/>
          <a:stretch/>
        </p:blipFill>
        <p:spPr>
          <a:xfrm>
            <a:off x="618190" y="3079072"/>
            <a:ext cx="699855" cy="699855"/>
          </a:xfrm>
          <a:prstGeom prst="ellipse">
            <a:avLst/>
          </a:prstGeom>
        </p:spPr>
      </p:pic>
      <p:sp>
        <p:nvSpPr>
          <p:cNvPr id="19" name="Text Placeholder 17">
            <a:extLst>
              <a:ext uri="{FF2B5EF4-FFF2-40B4-BE49-F238E27FC236}">
                <a16:creationId xmlns:a16="http://schemas.microsoft.com/office/drawing/2014/main" id="{C2042E0B-FDD1-D508-4EF5-C6BEA278763D}"/>
              </a:ext>
            </a:extLst>
          </p:cNvPr>
          <p:cNvSpPr>
            <a:spLocks noGrp="1"/>
          </p:cNvSpPr>
          <p:nvPr>
            <p:ph type="body" sz="quarter" idx="15" hasCustomPrompt="1"/>
          </p:nvPr>
        </p:nvSpPr>
        <p:spPr>
          <a:xfrm>
            <a:off x="1543812" y="3195063"/>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a:solidFill>
                  <a:schemeClr val="tx1"/>
                </a:solidFill>
              </a:rPr>
              <a:t>Titteli, yksikkö</a:t>
            </a:r>
          </a:p>
        </p:txBody>
      </p:sp>
      <p:pic>
        <p:nvPicPr>
          <p:cNvPr id="12" name="Graphic 11">
            <a:extLst>
              <a:ext uri="{FF2B5EF4-FFF2-40B4-BE49-F238E27FC236}">
                <a16:creationId xmlns:a16="http://schemas.microsoft.com/office/drawing/2014/main" id="{86CBC45E-4DF3-FCDA-C72A-5F58E7F5277D}"/>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59570" y="4156676"/>
            <a:ext cx="417095" cy="319338"/>
          </a:xfrm>
          <a:prstGeom prst="rect">
            <a:avLst/>
          </a:prstGeom>
        </p:spPr>
      </p:pic>
      <p:sp>
        <p:nvSpPr>
          <p:cNvPr id="20" name="Text Placeholder 17">
            <a:extLst>
              <a:ext uri="{FF2B5EF4-FFF2-40B4-BE49-F238E27FC236}">
                <a16:creationId xmlns:a16="http://schemas.microsoft.com/office/drawing/2014/main" id="{22D9513F-ADBB-A534-E4F1-0554D739C1C6}"/>
              </a:ext>
            </a:extLst>
          </p:cNvPr>
          <p:cNvSpPr>
            <a:spLocks noGrp="1"/>
          </p:cNvSpPr>
          <p:nvPr>
            <p:ph type="body" sz="quarter" idx="16" hasCustomPrompt="1"/>
          </p:nvPr>
        </p:nvSpPr>
        <p:spPr>
          <a:xfrm>
            <a:off x="1543812" y="4047035"/>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err="1">
                <a:solidFill>
                  <a:schemeClr val="tx1"/>
                </a:solidFill>
              </a:rPr>
              <a:t>etunimi.sukunimi@hamk.fi</a:t>
            </a:r>
            <a:endParaRPr lang="fi-FI" sz="2400">
              <a:solidFill>
                <a:schemeClr val="tx1"/>
              </a:solidFill>
            </a:endParaRPr>
          </a:p>
        </p:txBody>
      </p:sp>
      <p:pic>
        <p:nvPicPr>
          <p:cNvPr id="13" name="Graphic 12">
            <a:extLst>
              <a:ext uri="{FF2B5EF4-FFF2-40B4-BE49-F238E27FC236}">
                <a16:creationId xmlns:a16="http://schemas.microsoft.com/office/drawing/2014/main" id="{5727CBC1-73DD-75CD-64A6-727CF910A1F3}"/>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08447" y="4928764"/>
            <a:ext cx="319338" cy="514852"/>
          </a:xfrm>
          <a:prstGeom prst="rect">
            <a:avLst/>
          </a:prstGeom>
        </p:spPr>
      </p:pic>
      <p:sp>
        <p:nvSpPr>
          <p:cNvPr id="21" name="Text Placeholder 17">
            <a:extLst>
              <a:ext uri="{FF2B5EF4-FFF2-40B4-BE49-F238E27FC236}">
                <a16:creationId xmlns:a16="http://schemas.microsoft.com/office/drawing/2014/main" id="{859D0CF4-CBAA-642E-2F5F-44BA42F940A6}"/>
              </a:ext>
            </a:extLst>
          </p:cNvPr>
          <p:cNvSpPr>
            <a:spLocks noGrp="1"/>
          </p:cNvSpPr>
          <p:nvPr>
            <p:ph type="body" sz="quarter" idx="17" hasCustomPrompt="1"/>
          </p:nvPr>
        </p:nvSpPr>
        <p:spPr>
          <a:xfrm>
            <a:off x="1543812" y="4927902"/>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a:solidFill>
                  <a:schemeClr val="tx1"/>
                </a:solidFill>
              </a:rPr>
              <a:t>+385 xx xxx xxxx</a:t>
            </a:r>
          </a:p>
        </p:txBody>
      </p:sp>
      <p:cxnSp>
        <p:nvCxnSpPr>
          <p:cNvPr id="3" name="Straight Connector 2">
            <a:extLst>
              <a:ext uri="{FF2B5EF4-FFF2-40B4-BE49-F238E27FC236}">
                <a16:creationId xmlns:a16="http://schemas.microsoft.com/office/drawing/2014/main" id="{8F6E4624-27A9-26E7-C68C-7553CBBD3CB5}"/>
              </a:ext>
            </a:extLst>
          </p:cNvPr>
          <p:cNvCxnSpPr/>
          <p:nvPr userDrawn="1"/>
        </p:nvCxnSpPr>
        <p:spPr>
          <a:xfrm>
            <a:off x="583198" y="3838720"/>
            <a:ext cx="4674602"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C6D2D814-57EE-4CC0-92A5-98B6C65A5F6A}"/>
              </a:ext>
            </a:extLst>
          </p:cNvPr>
          <p:cNvCxnSpPr/>
          <p:nvPr userDrawn="1"/>
        </p:nvCxnSpPr>
        <p:spPr>
          <a:xfrm>
            <a:off x="583198" y="2778456"/>
            <a:ext cx="4674602" cy="0"/>
          </a:xfrm>
          <a:prstGeom prst="line">
            <a:avLst/>
          </a:prstGeom>
          <a:ln w="317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236F88D-0FF6-E4C0-0E7C-8D9BC2A18086}"/>
              </a:ext>
            </a:extLst>
          </p:cNvPr>
          <p:cNvCxnSpPr/>
          <p:nvPr userDrawn="1"/>
        </p:nvCxnSpPr>
        <p:spPr>
          <a:xfrm>
            <a:off x="583198" y="4764409"/>
            <a:ext cx="4674602"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Kuva 2">
            <a:extLst>
              <a:ext uri="{FF2B5EF4-FFF2-40B4-BE49-F238E27FC236}">
                <a16:creationId xmlns:a16="http://schemas.microsoft.com/office/drawing/2014/main" id="{ADE7B526-2BAF-F310-0D37-BB3BF947DA7C}"/>
              </a:ext>
              <a:ext uri="{C183D7F6-B498-43B3-948B-1728B52AA6E4}">
                <adec:decorative xmlns:adec="http://schemas.microsoft.com/office/drawing/2017/decorative" val="1"/>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2942034" y="123580"/>
            <a:ext cx="1134936" cy="785408"/>
          </a:xfrm>
          <a:prstGeom prst="rect">
            <a:avLst/>
          </a:prstGeom>
        </p:spPr>
      </p:pic>
      <p:pic>
        <p:nvPicPr>
          <p:cNvPr id="8" name="Graphic 7">
            <a:extLst>
              <a:ext uri="{FF2B5EF4-FFF2-40B4-BE49-F238E27FC236}">
                <a16:creationId xmlns:a16="http://schemas.microsoft.com/office/drawing/2014/main" id="{7F5939C3-1AF2-6770-EAC0-326B2FB9307E}"/>
              </a:ext>
              <a:ext uri="{C183D7F6-B498-43B3-948B-1728B52AA6E4}">
                <adec:decorative xmlns:adec="http://schemas.microsoft.com/office/drawing/2017/decorative" val="1"/>
              </a:ext>
            </a:extLst>
          </p:cNvPr>
          <p:cNvPicPr>
            <a:picLocks noChangeAspect="1"/>
          </p:cNvPicPr>
          <p:nvPr userDrawn="1"/>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9827139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Loppudia">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04CCDCE-8F81-FF83-F1C6-9187FA63955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1"/>
            <a:ext cx="12192000" cy="6858000"/>
          </a:xfrm>
          <a:prstGeom prst="rect">
            <a:avLst/>
          </a:prstGeom>
        </p:spPr>
      </p:pic>
      <p:sp>
        <p:nvSpPr>
          <p:cNvPr id="2" name="Otsikko 1"/>
          <p:cNvSpPr>
            <a:spLocks noGrp="1"/>
          </p:cNvSpPr>
          <p:nvPr>
            <p:ph type="ctrTitle" hasCustomPrompt="1"/>
          </p:nvPr>
        </p:nvSpPr>
        <p:spPr>
          <a:xfrm>
            <a:off x="626269" y="2113048"/>
            <a:ext cx="4631531" cy="2631903"/>
          </a:xfrm>
        </p:spPr>
        <p:txBody>
          <a:bodyPr anchor="ctr">
            <a:noAutofit/>
          </a:bodyPr>
          <a:lstStyle>
            <a:lvl1pPr algn="l">
              <a:defRPr sz="5600" b="0">
                <a:solidFill>
                  <a:schemeClr val="tx1"/>
                </a:solidFill>
              </a:defRPr>
            </a:lvl1pPr>
          </a:lstStyle>
          <a:p>
            <a:r>
              <a:rPr lang="en-US"/>
              <a:t>Kiitos!</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tx1"/>
                </a:solidFill>
              </a:defRPr>
            </a:lvl1pPr>
          </a:lstStyle>
          <a:p>
            <a:r>
              <a:rPr lang="en-GB"/>
              <a:t>Click icon </a:t>
            </a:r>
            <a:br>
              <a:rPr lang="en-GB"/>
            </a:br>
            <a:r>
              <a:rPr lang="en-GB"/>
              <a:t>to add picture</a:t>
            </a:r>
            <a:endParaRPr lang="fi-FI"/>
          </a:p>
        </p:txBody>
      </p:sp>
      <p:sp>
        <p:nvSpPr>
          <p:cNvPr id="9" name="TextBox 8">
            <a:extLst>
              <a:ext uri="{FF2B5EF4-FFF2-40B4-BE49-F238E27FC236}">
                <a16:creationId xmlns:a16="http://schemas.microsoft.com/office/drawing/2014/main" id="{7E8E8849-D49E-A9FD-BA32-5D121D26FC3E}"/>
              </a:ext>
            </a:extLst>
          </p:cNvPr>
          <p:cNvSpPr txBox="1"/>
          <p:nvPr userDrawn="1"/>
        </p:nvSpPr>
        <p:spPr>
          <a:xfrm>
            <a:off x="626269" y="5230372"/>
            <a:ext cx="4631531" cy="100258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tx1"/>
                </a:solidFill>
                <a:latin typeface="+mj-lt"/>
              </a:rPr>
              <a:t>Hämeen</a:t>
            </a:r>
            <a:r>
              <a:rPr lang="en-US" sz="2400">
                <a:solidFill>
                  <a:schemeClr val="tx1"/>
                </a:solidFill>
                <a:latin typeface="+mj-lt"/>
              </a:rPr>
              <a:t> </a:t>
            </a:r>
            <a:r>
              <a:rPr lang="en-US" sz="2400" err="1">
                <a:solidFill>
                  <a:schemeClr val="tx1"/>
                </a:solidFill>
                <a:latin typeface="+mj-lt"/>
              </a:rPr>
              <a:t>ammattikorkeakoulu</a:t>
            </a:r>
            <a:endParaRPr lang="en-US" sz="2400">
              <a:solidFill>
                <a:schemeClr val="tx1"/>
              </a:solidFill>
              <a:latin typeface="+mj-lt"/>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tx1"/>
                </a:solidFill>
                <a:latin typeface="+mn-lt"/>
              </a:rPr>
              <a:t>www.hamk.fi</a:t>
            </a:r>
            <a:endParaRPr lang="en-US" sz="2400">
              <a:solidFill>
                <a:schemeClr val="tx1"/>
              </a:solidFill>
              <a:latin typeface="+mn-lt"/>
            </a:endParaRPr>
          </a:p>
        </p:txBody>
      </p:sp>
      <p:pic>
        <p:nvPicPr>
          <p:cNvPr id="3" name="Kuva 2">
            <a:extLst>
              <a:ext uri="{FF2B5EF4-FFF2-40B4-BE49-F238E27FC236}">
                <a16:creationId xmlns:a16="http://schemas.microsoft.com/office/drawing/2014/main" id="{D08FACA1-F786-28CB-EF2F-E9BC2B63CA33}"/>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5" name="Graphic 4">
            <a:extLst>
              <a:ext uri="{FF2B5EF4-FFF2-40B4-BE49-F238E27FC236}">
                <a16:creationId xmlns:a16="http://schemas.microsoft.com/office/drawing/2014/main" id="{CDC5C5C9-B5AD-F21F-02F4-95F57E168665}"/>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6840330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oppudia_Tumma">
    <p:bg>
      <p:bgPr>
        <a:solidFill>
          <a:schemeClr val="accent2"/>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04CCDCE-8F81-FF83-F1C6-9187FA63955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ctrTitle" hasCustomPrompt="1"/>
          </p:nvPr>
        </p:nvSpPr>
        <p:spPr>
          <a:xfrm>
            <a:off x="626269" y="2113048"/>
            <a:ext cx="4631531" cy="2631903"/>
          </a:xfrm>
        </p:spPr>
        <p:txBody>
          <a:bodyPr anchor="ctr">
            <a:noAutofit/>
          </a:bodyPr>
          <a:lstStyle>
            <a:lvl1pPr algn="l">
              <a:defRPr sz="5600" b="0">
                <a:solidFill>
                  <a:schemeClr val="bg1"/>
                </a:solidFill>
              </a:defRPr>
            </a:lvl1pPr>
          </a:lstStyle>
          <a:p>
            <a:r>
              <a:rPr lang="en-US"/>
              <a:t>Kiitos!</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pic>
        <p:nvPicPr>
          <p:cNvPr id="7" name="Kuva 2">
            <a:extLst>
              <a:ext uri="{FF2B5EF4-FFF2-40B4-BE49-F238E27FC236}">
                <a16:creationId xmlns:a16="http://schemas.microsoft.com/office/drawing/2014/main" id="{6C9FBC00-B20F-8837-78EE-D37243BBCB70}"/>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sp>
        <p:nvSpPr>
          <p:cNvPr id="9" name="TextBox 8">
            <a:extLst>
              <a:ext uri="{FF2B5EF4-FFF2-40B4-BE49-F238E27FC236}">
                <a16:creationId xmlns:a16="http://schemas.microsoft.com/office/drawing/2014/main" id="{7E8E8849-D49E-A9FD-BA32-5D121D26FC3E}"/>
              </a:ext>
            </a:extLst>
          </p:cNvPr>
          <p:cNvSpPr txBox="1"/>
          <p:nvPr userDrawn="1"/>
        </p:nvSpPr>
        <p:spPr>
          <a:xfrm>
            <a:off x="626269" y="5230372"/>
            <a:ext cx="4631531" cy="100258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bg1"/>
                </a:solidFill>
                <a:latin typeface="+mj-lt"/>
              </a:rPr>
              <a:t>Hämeen</a:t>
            </a:r>
            <a:r>
              <a:rPr lang="en-US" sz="2400">
                <a:solidFill>
                  <a:schemeClr val="bg1"/>
                </a:solidFill>
                <a:latin typeface="+mj-lt"/>
              </a:rPr>
              <a:t> </a:t>
            </a:r>
            <a:r>
              <a:rPr lang="en-US" sz="2400" err="1">
                <a:solidFill>
                  <a:schemeClr val="bg1"/>
                </a:solidFill>
                <a:latin typeface="+mj-lt"/>
              </a:rPr>
              <a:t>ammattikorkeakoulu</a:t>
            </a:r>
            <a:endParaRPr lang="en-US" sz="2400">
              <a:solidFill>
                <a:schemeClr val="bg1"/>
              </a:solidFill>
              <a:latin typeface="+mj-lt"/>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bg1"/>
                </a:solidFill>
                <a:latin typeface="+mn-lt"/>
              </a:rPr>
              <a:t>www.hamk.fi</a:t>
            </a:r>
            <a:endParaRPr lang="en-US" sz="2400">
              <a:solidFill>
                <a:schemeClr val="bg1"/>
              </a:solidFill>
              <a:latin typeface="+mn-lt"/>
            </a:endParaRPr>
          </a:p>
        </p:txBody>
      </p:sp>
      <p:pic>
        <p:nvPicPr>
          <p:cNvPr id="14" name="Graphic 13">
            <a:extLst>
              <a:ext uri="{FF2B5EF4-FFF2-40B4-BE49-F238E27FC236}">
                <a16:creationId xmlns:a16="http://schemas.microsoft.com/office/drawing/2014/main" id="{2513559A-3431-0604-7EAD-EE7876990E4D}"/>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5039860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Yhteystiedo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6" name="Otsikko 1">
            <a:extLst>
              <a:ext uri="{FF2B5EF4-FFF2-40B4-BE49-F238E27FC236}">
                <a16:creationId xmlns:a16="http://schemas.microsoft.com/office/drawing/2014/main" id="{4D51EEF9-4139-D98B-086A-2E92E7107765}"/>
              </a:ext>
            </a:extLst>
          </p:cNvPr>
          <p:cNvSpPr>
            <a:spLocks noGrp="1"/>
          </p:cNvSpPr>
          <p:nvPr>
            <p:ph type="title" hasCustomPrompt="1"/>
          </p:nvPr>
        </p:nvSpPr>
        <p:spPr>
          <a:xfrm>
            <a:off x="583198" y="1335983"/>
            <a:ext cx="4674602" cy="1325563"/>
          </a:xfrm>
        </p:spPr>
        <p:txBody>
          <a:bodyPr>
            <a:normAutofit/>
          </a:bodyPr>
          <a:lstStyle>
            <a:lvl1pPr>
              <a:defRPr sz="4200"/>
            </a:lvl1pPr>
          </a:lstStyle>
          <a:p>
            <a:r>
              <a:rPr lang="en-GB" err="1"/>
              <a:t>Etunimi</a:t>
            </a:r>
            <a:br>
              <a:rPr lang="en-GB"/>
            </a:br>
            <a:r>
              <a:rPr lang="en-GB" err="1"/>
              <a:t>Sukunimi</a:t>
            </a:r>
            <a:endParaRPr lang="fi-FI"/>
          </a:p>
        </p:txBody>
      </p:sp>
      <p:pic>
        <p:nvPicPr>
          <p:cNvPr id="10" name="Picture Placeholder 42">
            <a:extLst>
              <a:ext uri="{FF2B5EF4-FFF2-40B4-BE49-F238E27FC236}">
                <a16:creationId xmlns:a16="http://schemas.microsoft.com/office/drawing/2014/main" id="{950FD6E4-B711-2DD7-1747-356FC275F84C}"/>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3582" t="-9679" r="-25672" b="-17392"/>
          <a:stretch/>
        </p:blipFill>
        <p:spPr>
          <a:xfrm>
            <a:off x="618190" y="3079072"/>
            <a:ext cx="699855" cy="699855"/>
          </a:xfrm>
          <a:prstGeom prst="ellipse">
            <a:avLst/>
          </a:prstGeom>
        </p:spPr>
      </p:pic>
      <p:sp>
        <p:nvSpPr>
          <p:cNvPr id="19" name="Text Placeholder 17">
            <a:extLst>
              <a:ext uri="{FF2B5EF4-FFF2-40B4-BE49-F238E27FC236}">
                <a16:creationId xmlns:a16="http://schemas.microsoft.com/office/drawing/2014/main" id="{C2042E0B-FDD1-D508-4EF5-C6BEA278763D}"/>
              </a:ext>
            </a:extLst>
          </p:cNvPr>
          <p:cNvSpPr>
            <a:spLocks noGrp="1"/>
          </p:cNvSpPr>
          <p:nvPr>
            <p:ph type="body" sz="quarter" idx="15" hasCustomPrompt="1"/>
          </p:nvPr>
        </p:nvSpPr>
        <p:spPr>
          <a:xfrm>
            <a:off x="1543812" y="3195063"/>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a:solidFill>
                  <a:schemeClr val="tx1"/>
                </a:solidFill>
              </a:rPr>
              <a:t>Titteli, yksikkö</a:t>
            </a:r>
          </a:p>
        </p:txBody>
      </p:sp>
      <p:pic>
        <p:nvPicPr>
          <p:cNvPr id="12" name="Graphic 11">
            <a:extLst>
              <a:ext uri="{FF2B5EF4-FFF2-40B4-BE49-F238E27FC236}">
                <a16:creationId xmlns:a16="http://schemas.microsoft.com/office/drawing/2014/main" id="{86CBC45E-4DF3-FCDA-C72A-5F58E7F5277D}"/>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59570" y="4156676"/>
            <a:ext cx="417095" cy="319338"/>
          </a:xfrm>
          <a:prstGeom prst="rect">
            <a:avLst/>
          </a:prstGeom>
        </p:spPr>
      </p:pic>
      <p:sp>
        <p:nvSpPr>
          <p:cNvPr id="20" name="Text Placeholder 17">
            <a:extLst>
              <a:ext uri="{FF2B5EF4-FFF2-40B4-BE49-F238E27FC236}">
                <a16:creationId xmlns:a16="http://schemas.microsoft.com/office/drawing/2014/main" id="{22D9513F-ADBB-A534-E4F1-0554D739C1C6}"/>
              </a:ext>
            </a:extLst>
          </p:cNvPr>
          <p:cNvSpPr>
            <a:spLocks noGrp="1"/>
          </p:cNvSpPr>
          <p:nvPr>
            <p:ph type="body" sz="quarter" idx="16" hasCustomPrompt="1"/>
          </p:nvPr>
        </p:nvSpPr>
        <p:spPr>
          <a:xfrm>
            <a:off x="1543812" y="4047035"/>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err="1">
                <a:solidFill>
                  <a:schemeClr val="tx1"/>
                </a:solidFill>
              </a:rPr>
              <a:t>etunimi.sukunimi@hamk.fi</a:t>
            </a:r>
            <a:endParaRPr lang="fi-FI" sz="2400">
              <a:solidFill>
                <a:schemeClr val="tx1"/>
              </a:solidFill>
            </a:endParaRPr>
          </a:p>
        </p:txBody>
      </p:sp>
      <p:pic>
        <p:nvPicPr>
          <p:cNvPr id="13" name="Graphic 12">
            <a:extLst>
              <a:ext uri="{FF2B5EF4-FFF2-40B4-BE49-F238E27FC236}">
                <a16:creationId xmlns:a16="http://schemas.microsoft.com/office/drawing/2014/main" id="{5727CBC1-73DD-75CD-64A6-727CF910A1F3}"/>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08447" y="4928764"/>
            <a:ext cx="319338" cy="514852"/>
          </a:xfrm>
          <a:prstGeom prst="rect">
            <a:avLst/>
          </a:prstGeom>
        </p:spPr>
      </p:pic>
      <p:sp>
        <p:nvSpPr>
          <p:cNvPr id="21" name="Text Placeholder 17">
            <a:extLst>
              <a:ext uri="{FF2B5EF4-FFF2-40B4-BE49-F238E27FC236}">
                <a16:creationId xmlns:a16="http://schemas.microsoft.com/office/drawing/2014/main" id="{859D0CF4-CBAA-642E-2F5F-44BA42F940A6}"/>
              </a:ext>
            </a:extLst>
          </p:cNvPr>
          <p:cNvSpPr>
            <a:spLocks noGrp="1"/>
          </p:cNvSpPr>
          <p:nvPr>
            <p:ph type="body" sz="quarter" idx="17" hasCustomPrompt="1"/>
          </p:nvPr>
        </p:nvSpPr>
        <p:spPr>
          <a:xfrm>
            <a:off x="1543812" y="4927902"/>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a:solidFill>
                  <a:schemeClr val="tx1"/>
                </a:solidFill>
              </a:rPr>
              <a:t>+385 xx xxx xxxx</a:t>
            </a:r>
          </a:p>
        </p:txBody>
      </p:sp>
      <p:cxnSp>
        <p:nvCxnSpPr>
          <p:cNvPr id="3" name="Straight Connector 2">
            <a:extLst>
              <a:ext uri="{FF2B5EF4-FFF2-40B4-BE49-F238E27FC236}">
                <a16:creationId xmlns:a16="http://schemas.microsoft.com/office/drawing/2014/main" id="{8F6E4624-27A9-26E7-C68C-7553CBBD3CB5}"/>
              </a:ext>
            </a:extLst>
          </p:cNvPr>
          <p:cNvCxnSpPr/>
          <p:nvPr userDrawn="1"/>
        </p:nvCxnSpPr>
        <p:spPr>
          <a:xfrm>
            <a:off x="583198" y="3838720"/>
            <a:ext cx="4674602"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C6D2D814-57EE-4CC0-92A5-98B6C65A5F6A}"/>
              </a:ext>
            </a:extLst>
          </p:cNvPr>
          <p:cNvCxnSpPr/>
          <p:nvPr userDrawn="1"/>
        </p:nvCxnSpPr>
        <p:spPr>
          <a:xfrm>
            <a:off x="583198" y="2778456"/>
            <a:ext cx="4674602" cy="0"/>
          </a:xfrm>
          <a:prstGeom prst="line">
            <a:avLst/>
          </a:prstGeom>
          <a:ln w="317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236F88D-0FF6-E4C0-0E7C-8D9BC2A18086}"/>
              </a:ext>
            </a:extLst>
          </p:cNvPr>
          <p:cNvCxnSpPr/>
          <p:nvPr userDrawn="1"/>
        </p:nvCxnSpPr>
        <p:spPr>
          <a:xfrm>
            <a:off x="583198" y="4764409"/>
            <a:ext cx="4674602"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Kuva 2">
            <a:extLst>
              <a:ext uri="{FF2B5EF4-FFF2-40B4-BE49-F238E27FC236}">
                <a16:creationId xmlns:a16="http://schemas.microsoft.com/office/drawing/2014/main" id="{ADE7B526-2BAF-F310-0D37-BB3BF947DA7C}"/>
              </a:ext>
              <a:ext uri="{C183D7F6-B498-43B3-948B-1728B52AA6E4}">
                <adec:decorative xmlns:adec="http://schemas.microsoft.com/office/drawing/2017/decorative" val="1"/>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2942034" y="123580"/>
            <a:ext cx="1134936" cy="785408"/>
          </a:xfrm>
          <a:prstGeom prst="rect">
            <a:avLst/>
          </a:prstGeom>
        </p:spPr>
      </p:pic>
      <p:pic>
        <p:nvPicPr>
          <p:cNvPr id="8" name="Graphic 7">
            <a:extLst>
              <a:ext uri="{FF2B5EF4-FFF2-40B4-BE49-F238E27FC236}">
                <a16:creationId xmlns:a16="http://schemas.microsoft.com/office/drawing/2014/main" id="{7F5939C3-1AF2-6770-EAC0-326B2FB9307E}"/>
              </a:ext>
              <a:ext uri="{C183D7F6-B498-43B3-948B-1728B52AA6E4}">
                <adec:decorative xmlns:adec="http://schemas.microsoft.com/office/drawing/2017/decorative" val="1"/>
              </a:ext>
            </a:extLst>
          </p:cNvPr>
          <p:cNvPicPr>
            <a:picLocks noChangeAspect="1"/>
          </p:cNvPicPr>
          <p:nvPr userDrawn="1"/>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9827139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oppudia">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04CCDCE-8F81-FF83-F1C6-9187FA63955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1"/>
            <a:ext cx="12192000" cy="6858000"/>
          </a:xfrm>
          <a:prstGeom prst="rect">
            <a:avLst/>
          </a:prstGeom>
        </p:spPr>
      </p:pic>
      <p:sp>
        <p:nvSpPr>
          <p:cNvPr id="2" name="Otsikko 1"/>
          <p:cNvSpPr>
            <a:spLocks noGrp="1"/>
          </p:cNvSpPr>
          <p:nvPr>
            <p:ph type="ctrTitle" hasCustomPrompt="1"/>
          </p:nvPr>
        </p:nvSpPr>
        <p:spPr>
          <a:xfrm>
            <a:off x="626269" y="2113048"/>
            <a:ext cx="4631531" cy="2631903"/>
          </a:xfrm>
        </p:spPr>
        <p:txBody>
          <a:bodyPr anchor="ctr">
            <a:noAutofit/>
          </a:bodyPr>
          <a:lstStyle>
            <a:lvl1pPr algn="l">
              <a:defRPr sz="5600" b="0">
                <a:solidFill>
                  <a:schemeClr val="tx1"/>
                </a:solidFill>
              </a:defRPr>
            </a:lvl1pPr>
          </a:lstStyle>
          <a:p>
            <a:r>
              <a:rPr lang="en-US"/>
              <a:t>Kiitos!</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tx1"/>
                </a:solidFill>
              </a:defRPr>
            </a:lvl1pPr>
          </a:lstStyle>
          <a:p>
            <a:r>
              <a:rPr lang="en-GB"/>
              <a:t>Click icon </a:t>
            </a:r>
            <a:br>
              <a:rPr lang="en-GB"/>
            </a:br>
            <a:r>
              <a:rPr lang="en-GB"/>
              <a:t>to add picture</a:t>
            </a:r>
            <a:endParaRPr lang="fi-FI"/>
          </a:p>
        </p:txBody>
      </p:sp>
      <p:sp>
        <p:nvSpPr>
          <p:cNvPr id="9" name="TextBox 8">
            <a:extLst>
              <a:ext uri="{FF2B5EF4-FFF2-40B4-BE49-F238E27FC236}">
                <a16:creationId xmlns:a16="http://schemas.microsoft.com/office/drawing/2014/main" id="{7E8E8849-D49E-A9FD-BA32-5D121D26FC3E}"/>
              </a:ext>
            </a:extLst>
          </p:cNvPr>
          <p:cNvSpPr txBox="1"/>
          <p:nvPr userDrawn="1"/>
        </p:nvSpPr>
        <p:spPr>
          <a:xfrm>
            <a:off x="626269" y="5230372"/>
            <a:ext cx="4631531" cy="100258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tx1"/>
                </a:solidFill>
                <a:latin typeface="+mj-lt"/>
              </a:rPr>
              <a:t>Hämeen</a:t>
            </a:r>
            <a:r>
              <a:rPr lang="en-US" sz="2400">
                <a:solidFill>
                  <a:schemeClr val="tx1"/>
                </a:solidFill>
                <a:latin typeface="+mj-lt"/>
              </a:rPr>
              <a:t> </a:t>
            </a:r>
            <a:r>
              <a:rPr lang="en-US" sz="2400" err="1">
                <a:solidFill>
                  <a:schemeClr val="tx1"/>
                </a:solidFill>
                <a:latin typeface="+mj-lt"/>
              </a:rPr>
              <a:t>ammattikorkeakoulu</a:t>
            </a:r>
            <a:endParaRPr lang="en-US" sz="2400">
              <a:solidFill>
                <a:schemeClr val="tx1"/>
              </a:solidFill>
              <a:latin typeface="+mj-lt"/>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tx1"/>
                </a:solidFill>
                <a:latin typeface="+mn-lt"/>
              </a:rPr>
              <a:t>www.hamk.fi</a:t>
            </a:r>
            <a:endParaRPr lang="en-US" sz="2400">
              <a:solidFill>
                <a:schemeClr val="tx1"/>
              </a:solidFill>
              <a:latin typeface="+mn-lt"/>
            </a:endParaRPr>
          </a:p>
        </p:txBody>
      </p:sp>
      <p:pic>
        <p:nvPicPr>
          <p:cNvPr id="3" name="Kuva 2">
            <a:extLst>
              <a:ext uri="{FF2B5EF4-FFF2-40B4-BE49-F238E27FC236}">
                <a16:creationId xmlns:a16="http://schemas.microsoft.com/office/drawing/2014/main" id="{D08FACA1-F786-28CB-EF2F-E9BC2B63CA33}"/>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5" name="Graphic 4">
            <a:extLst>
              <a:ext uri="{FF2B5EF4-FFF2-40B4-BE49-F238E27FC236}">
                <a16:creationId xmlns:a16="http://schemas.microsoft.com/office/drawing/2014/main" id="{CDC5C5C9-B5AD-F21F-02F4-95F57E168665}"/>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6840330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oppudia_Tumma">
    <p:bg>
      <p:bgPr>
        <a:solidFill>
          <a:schemeClr val="accent2"/>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04CCDCE-8F81-FF83-F1C6-9187FA63955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ctrTitle" hasCustomPrompt="1"/>
          </p:nvPr>
        </p:nvSpPr>
        <p:spPr>
          <a:xfrm>
            <a:off x="626269" y="2113048"/>
            <a:ext cx="4631531" cy="2631903"/>
          </a:xfrm>
        </p:spPr>
        <p:txBody>
          <a:bodyPr anchor="ctr">
            <a:noAutofit/>
          </a:bodyPr>
          <a:lstStyle>
            <a:lvl1pPr algn="l">
              <a:defRPr sz="5600" b="0">
                <a:solidFill>
                  <a:schemeClr val="bg1"/>
                </a:solidFill>
              </a:defRPr>
            </a:lvl1pPr>
          </a:lstStyle>
          <a:p>
            <a:r>
              <a:rPr lang="en-US"/>
              <a:t>Kiitos!</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pic>
        <p:nvPicPr>
          <p:cNvPr id="7" name="Kuva 2">
            <a:extLst>
              <a:ext uri="{FF2B5EF4-FFF2-40B4-BE49-F238E27FC236}">
                <a16:creationId xmlns:a16="http://schemas.microsoft.com/office/drawing/2014/main" id="{6C9FBC00-B20F-8837-78EE-D37243BBCB70}"/>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sp>
        <p:nvSpPr>
          <p:cNvPr id="9" name="TextBox 8">
            <a:extLst>
              <a:ext uri="{FF2B5EF4-FFF2-40B4-BE49-F238E27FC236}">
                <a16:creationId xmlns:a16="http://schemas.microsoft.com/office/drawing/2014/main" id="{7E8E8849-D49E-A9FD-BA32-5D121D26FC3E}"/>
              </a:ext>
            </a:extLst>
          </p:cNvPr>
          <p:cNvSpPr txBox="1"/>
          <p:nvPr userDrawn="1"/>
        </p:nvSpPr>
        <p:spPr>
          <a:xfrm>
            <a:off x="626269" y="5230372"/>
            <a:ext cx="4631531" cy="100258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bg1"/>
                </a:solidFill>
                <a:latin typeface="+mj-lt"/>
              </a:rPr>
              <a:t>Hämeen</a:t>
            </a:r>
            <a:r>
              <a:rPr lang="en-US" sz="2400">
                <a:solidFill>
                  <a:schemeClr val="bg1"/>
                </a:solidFill>
                <a:latin typeface="+mj-lt"/>
              </a:rPr>
              <a:t> </a:t>
            </a:r>
            <a:r>
              <a:rPr lang="en-US" sz="2400" err="1">
                <a:solidFill>
                  <a:schemeClr val="bg1"/>
                </a:solidFill>
                <a:latin typeface="+mj-lt"/>
              </a:rPr>
              <a:t>ammattikorkeakoulu</a:t>
            </a:r>
            <a:endParaRPr lang="en-US" sz="2400">
              <a:solidFill>
                <a:schemeClr val="bg1"/>
              </a:solidFill>
              <a:latin typeface="+mj-lt"/>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bg1"/>
                </a:solidFill>
                <a:latin typeface="+mn-lt"/>
              </a:rPr>
              <a:t>www.hamk.fi</a:t>
            </a:r>
            <a:endParaRPr lang="en-US" sz="2400">
              <a:solidFill>
                <a:schemeClr val="bg1"/>
              </a:solidFill>
              <a:latin typeface="+mn-lt"/>
            </a:endParaRPr>
          </a:p>
        </p:txBody>
      </p:sp>
      <p:pic>
        <p:nvPicPr>
          <p:cNvPr id="14" name="Graphic 13">
            <a:extLst>
              <a:ext uri="{FF2B5EF4-FFF2-40B4-BE49-F238E27FC236}">
                <a16:creationId xmlns:a16="http://schemas.microsoft.com/office/drawing/2014/main" id="{2513559A-3431-0604-7EAD-EE7876990E4D}"/>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50398608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8724900" y="418915"/>
            <a:ext cx="2381715" cy="6034582"/>
          </a:xfrm>
        </p:spPr>
        <p:txBody>
          <a:bodyPr vert="eaVert"/>
          <a:lstStyle/>
          <a:p>
            <a:r>
              <a:rPr lang="en-US"/>
              <a:t>Click to edit Master title style</a:t>
            </a:r>
            <a:endParaRPr lang="fi-FI"/>
          </a:p>
        </p:txBody>
      </p:sp>
      <p:sp>
        <p:nvSpPr>
          <p:cNvPr id="3" name="Pystysuoran tekstin paikkamerkki 2"/>
          <p:cNvSpPr>
            <a:spLocks noGrp="1"/>
          </p:cNvSpPr>
          <p:nvPr>
            <p:ph type="body" orient="vert" idx="1"/>
          </p:nvPr>
        </p:nvSpPr>
        <p:spPr>
          <a:xfrm>
            <a:off x="838200" y="418915"/>
            <a:ext cx="7734300" cy="60345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5" name="Graphic 4">
            <a:extLst>
              <a:ext uri="{FF2B5EF4-FFF2-40B4-BE49-F238E27FC236}">
                <a16:creationId xmlns:a16="http://schemas.microsoft.com/office/drawing/2014/main" id="{48FF300B-DF58-AC78-5594-51AB257577CB}"/>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5400000">
            <a:off x="10260788" y="1039690"/>
            <a:ext cx="2410761" cy="918386"/>
          </a:xfrm>
          <a:prstGeom prst="rect">
            <a:avLst/>
          </a:prstGeom>
        </p:spPr>
      </p:pic>
    </p:spTree>
    <p:extLst>
      <p:ext uri="{BB962C8B-B14F-4D97-AF65-F5344CB8AC3E}">
        <p14:creationId xmlns:p14="http://schemas.microsoft.com/office/powerpoint/2010/main" val="147142067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Kansi – tumma">
    <p:bg>
      <p:bgPr>
        <a:solidFill>
          <a:schemeClr val="accent2"/>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2CA252A8-C17B-65C1-E2A8-B58737C1F5C4}"/>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48703" y="271773"/>
            <a:ext cx="3644091" cy="1388225"/>
          </a:xfrm>
          <a:prstGeom prst="rect">
            <a:avLst/>
          </a:prstGeom>
        </p:spPr>
      </p:pic>
      <p:sp>
        <p:nvSpPr>
          <p:cNvPr id="2" name="Title 1">
            <a:extLst>
              <a:ext uri="{FF2B5EF4-FFF2-40B4-BE49-F238E27FC236}">
                <a16:creationId xmlns:a16="http://schemas.microsoft.com/office/drawing/2014/main" id="{15933D3A-4207-9488-55A8-500D30F29AD5}"/>
              </a:ext>
            </a:extLst>
          </p:cNvPr>
          <p:cNvSpPr>
            <a:spLocks noGrp="1"/>
          </p:cNvSpPr>
          <p:nvPr>
            <p:ph type="title"/>
          </p:nvPr>
        </p:nvSpPr>
        <p:spPr>
          <a:xfrm>
            <a:off x="405435" y="1866195"/>
            <a:ext cx="6124432" cy="3125608"/>
          </a:xfrm>
        </p:spPr>
        <p:txBody>
          <a:bodyPr anchor="ctr">
            <a:noAutofit/>
          </a:bodyPr>
          <a:lstStyle>
            <a:lvl1pPr>
              <a:defRPr sz="4800">
                <a:solidFill>
                  <a:schemeClr val="bg1"/>
                </a:solidFill>
              </a:defRPr>
            </a:lvl1pPr>
          </a:lstStyle>
          <a:p>
            <a:r>
              <a:rPr lang="en-US"/>
              <a:t>Click to edit Master title style</a:t>
            </a:r>
            <a:endParaRPr lang="fi-FI"/>
          </a:p>
        </p:txBody>
      </p:sp>
      <p:sp>
        <p:nvSpPr>
          <p:cNvPr id="6" name="Text Placeholder 7">
            <a:extLst>
              <a:ext uri="{FF2B5EF4-FFF2-40B4-BE49-F238E27FC236}">
                <a16:creationId xmlns:a16="http://schemas.microsoft.com/office/drawing/2014/main" id="{17BD4CEB-C616-744B-1B0E-CAEBBB298533}"/>
              </a:ext>
            </a:extLst>
          </p:cNvPr>
          <p:cNvSpPr>
            <a:spLocks noGrp="1"/>
          </p:cNvSpPr>
          <p:nvPr>
            <p:ph type="body" sz="quarter" idx="10"/>
          </p:nvPr>
        </p:nvSpPr>
        <p:spPr>
          <a:xfrm>
            <a:off x="405435" y="5367082"/>
            <a:ext cx="2516188" cy="1027112"/>
          </a:xfrm>
        </p:spPr>
        <p:txBody>
          <a:bodyPr anchor="b">
            <a:noAutofit/>
          </a:bodyPr>
          <a:lstStyle>
            <a:lvl1pPr marL="0" indent="0">
              <a:lnSpc>
                <a:spcPct val="100000"/>
              </a:lnSpc>
              <a:buNone/>
              <a:defRPr sz="2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
        <p:nvSpPr>
          <p:cNvPr id="7" name="Text Placeholder 7">
            <a:extLst>
              <a:ext uri="{FF2B5EF4-FFF2-40B4-BE49-F238E27FC236}">
                <a16:creationId xmlns:a16="http://schemas.microsoft.com/office/drawing/2014/main" id="{7176A517-F5EC-E7C5-D71E-4A4D7524F7B6}"/>
              </a:ext>
            </a:extLst>
          </p:cNvPr>
          <p:cNvSpPr>
            <a:spLocks noGrp="1"/>
          </p:cNvSpPr>
          <p:nvPr>
            <p:ph type="body" sz="quarter" idx="11"/>
          </p:nvPr>
        </p:nvSpPr>
        <p:spPr>
          <a:xfrm>
            <a:off x="3138696" y="5367082"/>
            <a:ext cx="2516188" cy="1027112"/>
          </a:xfrm>
        </p:spPr>
        <p:txBody>
          <a:bodyPr anchor="b">
            <a:noAutofit/>
          </a:bodyPr>
          <a:lstStyle>
            <a:lvl1pPr marL="0" indent="0">
              <a:lnSpc>
                <a:spcPct val="100000"/>
              </a:lnSpc>
              <a:buNone/>
              <a:defRPr sz="2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pic>
        <p:nvPicPr>
          <p:cNvPr id="5" name="Kuva 2" descr="RUN EU – Regional University Network, European University">
            <a:extLst>
              <a:ext uri="{FF2B5EF4-FFF2-40B4-BE49-F238E27FC236}">
                <a16:creationId xmlns:a16="http://schemas.microsoft.com/office/drawing/2014/main" id="{35CAEC44-5E0C-0182-F73A-5A1F3599CE95}"/>
              </a:ext>
              <a:ext uri="{C183D7F6-B498-43B3-948B-1728B52AA6E4}">
                <adec:decorative xmlns:adec="http://schemas.microsoft.com/office/drawing/2017/decorative" val="0"/>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3897849" y="212097"/>
            <a:ext cx="1757035" cy="1215917"/>
          </a:xfrm>
          <a:prstGeom prst="rect">
            <a:avLst/>
          </a:prstGeom>
        </p:spPr>
      </p:pic>
    </p:spTree>
    <p:extLst>
      <p:ext uri="{BB962C8B-B14F-4D97-AF65-F5344CB8AC3E}">
        <p14:creationId xmlns:p14="http://schemas.microsoft.com/office/powerpoint/2010/main" val="42182873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Kansi – vaalea">
    <p:bg>
      <p:bgPr>
        <a:solidFill>
          <a:schemeClr val="accent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F878647-1460-712E-F77A-8EEE8945C22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51230" y="271774"/>
            <a:ext cx="3644091" cy="1388225"/>
          </a:xfrm>
          <a:prstGeom prst="rect">
            <a:avLst/>
          </a:prstGeom>
        </p:spPr>
      </p:pic>
      <p:sp>
        <p:nvSpPr>
          <p:cNvPr id="2" name="Title 1">
            <a:extLst>
              <a:ext uri="{FF2B5EF4-FFF2-40B4-BE49-F238E27FC236}">
                <a16:creationId xmlns:a16="http://schemas.microsoft.com/office/drawing/2014/main" id="{819D6E0B-1608-AA7C-60A1-9CBBB144BFDB}"/>
              </a:ext>
            </a:extLst>
          </p:cNvPr>
          <p:cNvSpPr>
            <a:spLocks noGrp="1"/>
          </p:cNvSpPr>
          <p:nvPr>
            <p:ph type="title"/>
          </p:nvPr>
        </p:nvSpPr>
        <p:spPr>
          <a:xfrm>
            <a:off x="405435" y="1866195"/>
            <a:ext cx="6124432" cy="3125608"/>
          </a:xfrm>
        </p:spPr>
        <p:txBody>
          <a:bodyPr anchor="ctr">
            <a:noAutofit/>
          </a:bodyPr>
          <a:lstStyle>
            <a:lvl1pPr>
              <a:defRPr sz="4800">
                <a:solidFill>
                  <a:schemeClr val="tx1"/>
                </a:solidFill>
              </a:defRPr>
            </a:lvl1pPr>
          </a:lstStyle>
          <a:p>
            <a:r>
              <a:rPr lang="en-US"/>
              <a:t>Click to edit Master title style</a:t>
            </a:r>
            <a:endParaRPr lang="fi-FI"/>
          </a:p>
        </p:txBody>
      </p:sp>
      <p:sp>
        <p:nvSpPr>
          <p:cNvPr id="7" name="Text Placeholder 7">
            <a:extLst>
              <a:ext uri="{FF2B5EF4-FFF2-40B4-BE49-F238E27FC236}">
                <a16:creationId xmlns:a16="http://schemas.microsoft.com/office/drawing/2014/main" id="{CF1C6C43-6585-08D2-9982-1FB0541B64C1}"/>
              </a:ext>
            </a:extLst>
          </p:cNvPr>
          <p:cNvSpPr>
            <a:spLocks noGrp="1"/>
          </p:cNvSpPr>
          <p:nvPr>
            <p:ph type="body" sz="quarter" idx="10"/>
          </p:nvPr>
        </p:nvSpPr>
        <p:spPr>
          <a:xfrm>
            <a:off x="405435" y="5367082"/>
            <a:ext cx="2516188" cy="1027112"/>
          </a:xfrm>
        </p:spPr>
        <p:txBody>
          <a:bodyPr anchor="b">
            <a:noAutofit/>
          </a:bodyPr>
          <a:lstStyle>
            <a:lvl1pPr marL="0" indent="0">
              <a:lnSpc>
                <a:spcPct val="100000"/>
              </a:lnSpc>
              <a:buNone/>
              <a:defRPr sz="24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
        <p:nvSpPr>
          <p:cNvPr id="8" name="Text Placeholder 7">
            <a:extLst>
              <a:ext uri="{FF2B5EF4-FFF2-40B4-BE49-F238E27FC236}">
                <a16:creationId xmlns:a16="http://schemas.microsoft.com/office/drawing/2014/main" id="{9B1FDC9F-2778-DD14-FD5C-AEBF0D174C09}"/>
              </a:ext>
            </a:extLst>
          </p:cNvPr>
          <p:cNvSpPr>
            <a:spLocks noGrp="1"/>
          </p:cNvSpPr>
          <p:nvPr>
            <p:ph type="body" sz="quarter" idx="11"/>
          </p:nvPr>
        </p:nvSpPr>
        <p:spPr>
          <a:xfrm>
            <a:off x="3138696" y="5367082"/>
            <a:ext cx="2516188" cy="1027112"/>
          </a:xfrm>
        </p:spPr>
        <p:txBody>
          <a:bodyPr anchor="b">
            <a:noAutofit/>
          </a:bodyPr>
          <a:lstStyle>
            <a:lvl1pPr marL="0" indent="0">
              <a:lnSpc>
                <a:spcPct val="100000"/>
              </a:lnSpc>
              <a:buNone/>
              <a:defRPr sz="24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pic>
        <p:nvPicPr>
          <p:cNvPr id="4" name="Kuva 2" descr="RUN EU – Regional University Network, European University">
            <a:extLst>
              <a:ext uri="{FF2B5EF4-FFF2-40B4-BE49-F238E27FC236}">
                <a16:creationId xmlns:a16="http://schemas.microsoft.com/office/drawing/2014/main" id="{429C2499-285F-8D7C-8945-BDEFD9AB035D}"/>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3895323" y="212097"/>
            <a:ext cx="1759562" cy="1217667"/>
          </a:xfrm>
          <a:prstGeom prst="rect">
            <a:avLst/>
          </a:prstGeom>
        </p:spPr>
      </p:pic>
    </p:spTree>
    <p:extLst>
      <p:ext uri="{BB962C8B-B14F-4D97-AF65-F5344CB8AC3E}">
        <p14:creationId xmlns:p14="http://schemas.microsoft.com/office/powerpoint/2010/main" val="4079753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ansi – vaalea">
    <p:bg>
      <p:bgPr>
        <a:solidFill>
          <a:schemeClr val="accent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014960B-D229-CFAD-379B-EE4F481E4D14}"/>
              </a:ext>
            </a:extLst>
          </p:cNvPr>
          <p:cNvSpPr>
            <a:spLocks noGrp="1"/>
          </p:cNvSpPr>
          <p:nvPr>
            <p:ph type="title"/>
          </p:nvPr>
        </p:nvSpPr>
        <p:spPr>
          <a:xfrm>
            <a:off x="405435" y="1870030"/>
            <a:ext cx="6124432" cy="3125608"/>
          </a:xfrm>
        </p:spPr>
        <p:txBody>
          <a:bodyPr anchor="ctr">
            <a:noAutofit/>
          </a:bodyPr>
          <a:lstStyle>
            <a:lvl1pPr>
              <a:defRPr sz="4800">
                <a:solidFill>
                  <a:schemeClr val="tx1"/>
                </a:solidFill>
              </a:defRPr>
            </a:lvl1pPr>
          </a:lstStyle>
          <a:p>
            <a:r>
              <a:rPr lang="en-US"/>
              <a:t>Click to edit Master title style</a:t>
            </a:r>
            <a:endParaRPr lang="fi-FI"/>
          </a:p>
        </p:txBody>
      </p:sp>
      <p:pic>
        <p:nvPicPr>
          <p:cNvPr id="11" name="Graphic 10" descr="HAMK – Hämeen ammattikorkeakoulu">
            <a:extLst>
              <a:ext uri="{FF2B5EF4-FFF2-40B4-BE49-F238E27FC236}">
                <a16:creationId xmlns:a16="http://schemas.microsoft.com/office/drawing/2014/main" id="{FA02E98C-1C9B-DE42-9EAD-28F1CDEF509E}"/>
              </a:ext>
              <a:ext uri="{C183D7F6-B498-43B3-948B-1728B52AA6E4}">
                <adec:decorative xmlns:adec="http://schemas.microsoft.com/office/drawing/2017/decorative" val="0"/>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51231" y="271774"/>
            <a:ext cx="3644091" cy="1388225"/>
          </a:xfrm>
          <a:prstGeom prst="rect">
            <a:avLst/>
          </a:prstGeom>
        </p:spPr>
      </p:pic>
      <p:pic>
        <p:nvPicPr>
          <p:cNvPr id="14" name="Kuva 2" descr="RUN EU – Regional University Network, European University">
            <a:extLst>
              <a:ext uri="{FF2B5EF4-FFF2-40B4-BE49-F238E27FC236}">
                <a16:creationId xmlns:a16="http://schemas.microsoft.com/office/drawing/2014/main" id="{CA4B3400-5540-3DEA-41DD-B578251334AC}"/>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3895323" y="212097"/>
            <a:ext cx="1759562" cy="1217667"/>
          </a:xfrm>
          <a:prstGeom prst="rect">
            <a:avLst/>
          </a:prstGeom>
        </p:spPr>
      </p:pic>
      <p:sp>
        <p:nvSpPr>
          <p:cNvPr id="15" name="Text Placeholder 7">
            <a:extLst>
              <a:ext uri="{FF2B5EF4-FFF2-40B4-BE49-F238E27FC236}">
                <a16:creationId xmlns:a16="http://schemas.microsoft.com/office/drawing/2014/main" id="{42E48E6C-31EA-376C-654E-CA84FD10C123}"/>
              </a:ext>
            </a:extLst>
          </p:cNvPr>
          <p:cNvSpPr>
            <a:spLocks noGrp="1"/>
          </p:cNvSpPr>
          <p:nvPr>
            <p:ph type="body" sz="quarter" idx="10"/>
          </p:nvPr>
        </p:nvSpPr>
        <p:spPr>
          <a:xfrm>
            <a:off x="405435" y="5367082"/>
            <a:ext cx="2516188" cy="1027112"/>
          </a:xfrm>
        </p:spPr>
        <p:txBody>
          <a:bodyPr anchor="b">
            <a:noAutofit/>
          </a:bodyPr>
          <a:lstStyle>
            <a:lvl1pPr marL="0" indent="0">
              <a:lnSpc>
                <a:spcPct val="100000"/>
              </a:lnSpc>
              <a:buNone/>
              <a:defRPr sz="24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
        <p:nvSpPr>
          <p:cNvPr id="16" name="Text Placeholder 7">
            <a:extLst>
              <a:ext uri="{FF2B5EF4-FFF2-40B4-BE49-F238E27FC236}">
                <a16:creationId xmlns:a16="http://schemas.microsoft.com/office/drawing/2014/main" id="{0B555A34-9557-A17F-6AD9-2FF63FACA4F3}"/>
              </a:ext>
            </a:extLst>
          </p:cNvPr>
          <p:cNvSpPr>
            <a:spLocks noGrp="1"/>
          </p:cNvSpPr>
          <p:nvPr>
            <p:ph type="body" sz="quarter" idx="11"/>
          </p:nvPr>
        </p:nvSpPr>
        <p:spPr>
          <a:xfrm>
            <a:off x="3138696" y="5367082"/>
            <a:ext cx="2516188" cy="1027112"/>
          </a:xfrm>
        </p:spPr>
        <p:txBody>
          <a:bodyPr anchor="b">
            <a:noAutofit/>
          </a:bodyPr>
          <a:lstStyle>
            <a:lvl1pPr marL="0" indent="0">
              <a:lnSpc>
                <a:spcPct val="100000"/>
              </a:lnSpc>
              <a:buNone/>
              <a:defRPr sz="24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Tree>
    <p:extLst>
      <p:ext uri="{BB962C8B-B14F-4D97-AF65-F5344CB8AC3E}">
        <p14:creationId xmlns:p14="http://schemas.microsoft.com/office/powerpoint/2010/main" val="407975326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Otsikkodia">
    <p:bg>
      <p:bgPr>
        <a:solidFill>
          <a:schemeClr val="accent2"/>
        </a:solidFill>
        <a:effectLst/>
      </p:bgPr>
    </p:bg>
    <p:spTree>
      <p:nvGrpSpPr>
        <p:cNvPr id="1" name=""/>
        <p:cNvGrpSpPr/>
        <p:nvPr/>
      </p:nvGrpSpPr>
      <p:grpSpPr>
        <a:xfrm>
          <a:off x="0" y="0"/>
          <a:ext cx="0" cy="0"/>
          <a:chOff x="0" y="0"/>
          <a:chExt cx="0" cy="0"/>
        </a:xfrm>
      </p:grpSpPr>
      <p:sp>
        <p:nvSpPr>
          <p:cNvPr id="2" name="Otsikko 1"/>
          <p:cNvSpPr>
            <a:spLocks noGrp="1"/>
          </p:cNvSpPr>
          <p:nvPr>
            <p:ph type="ctrTitle"/>
          </p:nvPr>
        </p:nvSpPr>
        <p:spPr>
          <a:xfrm>
            <a:off x="626269" y="1041400"/>
            <a:ext cx="4631531" cy="2387600"/>
          </a:xfrm>
        </p:spPr>
        <p:txBody>
          <a:bodyPr anchor="b">
            <a:normAutofit/>
          </a:bodyPr>
          <a:lstStyle>
            <a:lvl1pPr algn="l">
              <a:defRPr sz="4800" b="0">
                <a:solidFill>
                  <a:schemeClr val="bg1"/>
                </a:solidFill>
              </a:defRPr>
            </a:lvl1pPr>
          </a:lstStyle>
          <a:p>
            <a:r>
              <a:rPr lang="en-US"/>
              <a:t>Click to edit Master title style</a:t>
            </a:r>
            <a:endParaRPr lang="fi-FI"/>
          </a:p>
        </p:txBody>
      </p:sp>
      <p:sp>
        <p:nvSpPr>
          <p:cNvPr id="3" name="Alaotsikko 2"/>
          <p:cNvSpPr>
            <a:spLocks noGrp="1"/>
          </p:cNvSpPr>
          <p:nvPr>
            <p:ph type="subTitle" idx="1"/>
          </p:nvPr>
        </p:nvSpPr>
        <p:spPr>
          <a:xfrm>
            <a:off x="626269" y="3521075"/>
            <a:ext cx="4631531" cy="2679284"/>
          </a:xfrm>
        </p:spPr>
        <p:txBody>
          <a:bodyPr>
            <a:normAutofit/>
          </a:bodyPr>
          <a:lstStyle>
            <a:lvl1pPr marL="0" indent="0" algn="l">
              <a:buNone/>
              <a:defRPr sz="21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pic>
        <p:nvPicPr>
          <p:cNvPr id="10" name="Kuva 2">
            <a:extLst>
              <a:ext uri="{FF2B5EF4-FFF2-40B4-BE49-F238E27FC236}">
                <a16:creationId xmlns:a16="http://schemas.microsoft.com/office/drawing/2014/main" id="{C7A61C57-8C1D-594C-6C98-E227E6C677CC}"/>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9"/>
          </a:xfrm>
          <a:prstGeom prst="rect">
            <a:avLst/>
          </a:prstGeom>
        </p:spPr>
      </p:pic>
      <p:pic>
        <p:nvPicPr>
          <p:cNvPr id="11" name="Graphic 10">
            <a:extLst>
              <a:ext uri="{FF2B5EF4-FFF2-40B4-BE49-F238E27FC236}">
                <a16:creationId xmlns:a16="http://schemas.microsoft.com/office/drawing/2014/main" id="{87836E86-10FE-6934-DA58-9A322A76E41E}"/>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6200050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Otsikkodia">
    <p:bg>
      <p:bgPr>
        <a:solidFill>
          <a:schemeClr val="bg1"/>
        </a:solidFill>
        <a:effectLst/>
      </p:bgPr>
    </p:bg>
    <p:spTree>
      <p:nvGrpSpPr>
        <p:cNvPr id="1" name=""/>
        <p:cNvGrpSpPr/>
        <p:nvPr/>
      </p:nvGrpSpPr>
      <p:grpSpPr>
        <a:xfrm>
          <a:off x="0" y="0"/>
          <a:ext cx="0" cy="0"/>
          <a:chOff x="0" y="0"/>
          <a:chExt cx="0" cy="0"/>
        </a:xfrm>
      </p:grpSpPr>
      <p:sp>
        <p:nvSpPr>
          <p:cNvPr id="2" name="Otsikko 1"/>
          <p:cNvSpPr>
            <a:spLocks noGrp="1"/>
          </p:cNvSpPr>
          <p:nvPr>
            <p:ph type="ctrTitle"/>
          </p:nvPr>
        </p:nvSpPr>
        <p:spPr>
          <a:xfrm>
            <a:off x="626269" y="1041400"/>
            <a:ext cx="4631531" cy="2387600"/>
          </a:xfrm>
        </p:spPr>
        <p:txBody>
          <a:bodyPr anchor="b">
            <a:normAutofit/>
          </a:bodyPr>
          <a:lstStyle>
            <a:lvl1pPr algn="l">
              <a:defRPr sz="4800" b="0">
                <a:solidFill>
                  <a:schemeClr val="tx1"/>
                </a:solidFill>
              </a:defRPr>
            </a:lvl1pPr>
          </a:lstStyle>
          <a:p>
            <a:r>
              <a:rPr lang="en-US"/>
              <a:t>Click to edit Master title style</a:t>
            </a:r>
            <a:endParaRPr lang="fi-FI"/>
          </a:p>
        </p:txBody>
      </p:sp>
      <p:sp>
        <p:nvSpPr>
          <p:cNvPr id="3" name="Alaotsikko 2"/>
          <p:cNvSpPr>
            <a:spLocks noGrp="1"/>
          </p:cNvSpPr>
          <p:nvPr>
            <p:ph type="subTitle" idx="1"/>
          </p:nvPr>
        </p:nvSpPr>
        <p:spPr>
          <a:xfrm>
            <a:off x="626269" y="3521075"/>
            <a:ext cx="4631531" cy="2679284"/>
          </a:xfrm>
        </p:spPr>
        <p:txBody>
          <a:bodyPr>
            <a:normAutofit/>
          </a:bodyPr>
          <a:lstStyle>
            <a:lvl1pPr marL="0" indent="0" algn="l">
              <a:buNone/>
              <a:defRPr sz="2100">
                <a:solidFill>
                  <a:schemeClr val="tx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tx1"/>
                </a:solidFill>
              </a:defRPr>
            </a:lvl1pPr>
          </a:lstStyle>
          <a:p>
            <a:r>
              <a:rPr lang="en-GB"/>
              <a:t>Click icon </a:t>
            </a:r>
            <a:br>
              <a:rPr lang="en-GB"/>
            </a:br>
            <a:r>
              <a:rPr lang="en-GB"/>
              <a:t>to add picture</a:t>
            </a:r>
            <a:endParaRPr lang="fi-FI"/>
          </a:p>
        </p:txBody>
      </p:sp>
      <p:pic>
        <p:nvPicPr>
          <p:cNvPr id="8" name="Kuva 2">
            <a:extLst>
              <a:ext uri="{FF2B5EF4-FFF2-40B4-BE49-F238E27FC236}">
                <a16:creationId xmlns:a16="http://schemas.microsoft.com/office/drawing/2014/main" id="{79648436-825A-5FF2-1937-B15ABCF7FC57}"/>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10" name="Graphic 9">
            <a:extLst>
              <a:ext uri="{FF2B5EF4-FFF2-40B4-BE49-F238E27FC236}">
                <a16:creationId xmlns:a16="http://schemas.microsoft.com/office/drawing/2014/main" id="{39FF140D-C5A2-2023-DB41-7091547097AD}"/>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27224849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1053582" y="847614"/>
            <a:ext cx="10260000" cy="1217707"/>
          </a:xfrm>
        </p:spPr>
        <p:txBody>
          <a:bodyPr>
            <a:normAutofit/>
          </a:bodyPr>
          <a:lstStyle>
            <a:lvl1pPr>
              <a:defRPr sz="3600"/>
            </a:lvl1pPr>
          </a:lstStyle>
          <a:p>
            <a:r>
              <a:rPr lang="en-US"/>
              <a:t>Click to edit Master title style</a:t>
            </a:r>
            <a:endParaRPr lang="fi-FI"/>
          </a:p>
        </p:txBody>
      </p:sp>
      <p:sp>
        <p:nvSpPr>
          <p:cNvPr id="3" name="Sisällön paikkamerkki 2"/>
          <p:cNvSpPr>
            <a:spLocks noGrp="1"/>
          </p:cNvSpPr>
          <p:nvPr>
            <p:ph idx="1"/>
          </p:nvPr>
        </p:nvSpPr>
        <p:spPr>
          <a:xfrm>
            <a:off x="1053582" y="2200258"/>
            <a:ext cx="10260000" cy="3719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4" name="Kuva 2">
            <a:extLst>
              <a:ext uri="{FF2B5EF4-FFF2-40B4-BE49-F238E27FC236}">
                <a16:creationId xmlns:a16="http://schemas.microsoft.com/office/drawing/2014/main" id="{128C4059-A9F0-7DEC-B0DA-7E3D6032EE6F}"/>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7" name="Graphic 6">
            <a:extLst>
              <a:ext uri="{FF2B5EF4-FFF2-40B4-BE49-F238E27FC236}">
                <a16:creationId xmlns:a16="http://schemas.microsoft.com/office/drawing/2014/main" id="{41FFA9AF-D81B-938E-4741-4A3F721B895D}"/>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32385552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Otsikko ja sisältö - Grafiikka">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4A8B7464-65B1-666F-89CD-C846F634B42D}"/>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1053582" y="847614"/>
            <a:ext cx="10260000" cy="1217707"/>
          </a:xfrm>
        </p:spPr>
        <p:txBody>
          <a:bodyPr>
            <a:normAutofit/>
          </a:bodyPr>
          <a:lstStyle>
            <a:lvl1pPr>
              <a:defRPr sz="3600"/>
            </a:lvl1pPr>
          </a:lstStyle>
          <a:p>
            <a:r>
              <a:rPr lang="en-US"/>
              <a:t>Click to edit Master title style</a:t>
            </a:r>
            <a:endParaRPr lang="fi-FI"/>
          </a:p>
        </p:txBody>
      </p:sp>
      <p:sp>
        <p:nvSpPr>
          <p:cNvPr id="3" name="Sisällön paikkamerkki 2"/>
          <p:cNvSpPr>
            <a:spLocks noGrp="1"/>
          </p:cNvSpPr>
          <p:nvPr>
            <p:ph idx="1"/>
          </p:nvPr>
        </p:nvSpPr>
        <p:spPr>
          <a:xfrm>
            <a:off x="1053582" y="2200258"/>
            <a:ext cx="10260000" cy="3719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73257BE3-0AF7-6ED3-518D-876D4B65DCC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9" name="Graphic 8">
            <a:extLst>
              <a:ext uri="{FF2B5EF4-FFF2-40B4-BE49-F238E27FC236}">
                <a16:creationId xmlns:a16="http://schemas.microsoft.com/office/drawing/2014/main" id="{018A340D-F6B4-8ACF-80DB-DD042957B5F4}"/>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5259492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 grafiikka">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50DFC79-282A-6464-6A3F-E6F8896DEF7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lvl1pPr>
          </a:lstStyle>
          <a:p>
            <a:r>
              <a:rPr lang="en-GB"/>
              <a:t>Click icon </a:t>
            </a:r>
            <a:br>
              <a:rPr lang="en-GB"/>
            </a:br>
            <a:r>
              <a:rPr lang="en-GB"/>
              <a:t>to add picture</a:t>
            </a:r>
            <a:endParaRPr lang="en-US"/>
          </a:p>
        </p:txBody>
      </p:sp>
      <p:sp>
        <p:nvSpPr>
          <p:cNvPr id="4" name="Otsikko 1">
            <a:extLst>
              <a:ext uri="{FF2B5EF4-FFF2-40B4-BE49-F238E27FC236}">
                <a16:creationId xmlns:a16="http://schemas.microsoft.com/office/drawing/2014/main" id="{A3B84327-C75F-A0AE-967C-E79681561809}"/>
              </a:ext>
            </a:extLst>
          </p:cNvPr>
          <p:cNvSpPr>
            <a:spLocks noGrp="1"/>
          </p:cNvSpPr>
          <p:nvPr>
            <p:ph type="title"/>
          </p:nvPr>
        </p:nvSpPr>
        <p:spPr>
          <a:xfrm>
            <a:off x="6981937" y="676405"/>
            <a:ext cx="4674603" cy="1985141"/>
          </a:xfrm>
        </p:spPr>
        <p:txBody>
          <a:bodyPr>
            <a:normAutofit/>
          </a:bodyPr>
          <a:lstStyle>
            <a:lvl1pPr>
              <a:defRPr sz="4200"/>
            </a:lvl1pPr>
          </a:lstStyle>
          <a:p>
            <a:r>
              <a:rPr lang="en-US"/>
              <a:t>Click to edit Master title style</a:t>
            </a:r>
            <a:endParaRPr lang="fi-FI"/>
          </a:p>
        </p:txBody>
      </p:sp>
      <p:sp>
        <p:nvSpPr>
          <p:cNvPr id="5" name="Sisällön paikkamerkki 2">
            <a:extLst>
              <a:ext uri="{FF2B5EF4-FFF2-40B4-BE49-F238E27FC236}">
                <a16:creationId xmlns:a16="http://schemas.microsoft.com/office/drawing/2014/main" id="{1524F951-7FD8-2468-5C87-933503186523}"/>
              </a:ext>
            </a:extLst>
          </p:cNvPr>
          <p:cNvSpPr>
            <a:spLocks noGrp="1"/>
          </p:cNvSpPr>
          <p:nvPr>
            <p:ph idx="13"/>
          </p:nvPr>
        </p:nvSpPr>
        <p:spPr>
          <a:xfrm>
            <a:off x="6981937" y="2899107"/>
            <a:ext cx="4674603" cy="3646155"/>
          </a:xfrm>
        </p:spPr>
        <p:txBody>
          <a:bodyPr/>
          <a:lstStyle>
            <a:lvl2pPr>
              <a:spcBef>
                <a:spcPts val="0"/>
              </a:spcBef>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3948335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p:spTree>
      <p:nvGrpSpPr>
        <p:cNvPr id="1" name=""/>
        <p:cNvGrpSpPr/>
        <p:nvPr/>
      </p:nvGrpSpPr>
      <p:grpSpPr>
        <a:xfrm>
          <a:off x="0" y="0"/>
          <a:ext cx="0" cy="0"/>
          <a:chOff x="0" y="0"/>
          <a:chExt cx="0" cy="0"/>
        </a:xfrm>
      </p:grpSpPr>
      <p:sp>
        <p:nvSpPr>
          <p:cNvPr id="2" name="Otsikko 1"/>
          <p:cNvSpPr>
            <a:spLocks noGrp="1"/>
          </p:cNvSpPr>
          <p:nvPr>
            <p:ph type="title"/>
          </p:nvPr>
        </p:nvSpPr>
        <p:spPr>
          <a:xfrm>
            <a:off x="6981937" y="676405"/>
            <a:ext cx="4674603" cy="1985141"/>
          </a:xfrm>
        </p:spPr>
        <p:txBody>
          <a:bodyPr>
            <a:normAutofit/>
          </a:bodyPr>
          <a:lstStyle>
            <a:lvl1pPr>
              <a:defRPr sz="4200"/>
            </a:lvl1pPr>
          </a:lstStyle>
          <a:p>
            <a:r>
              <a:rPr lang="en-US"/>
              <a:t>Click to edit Master title style</a:t>
            </a:r>
            <a:endParaRPr lang="fi-FI"/>
          </a:p>
        </p:txBody>
      </p:sp>
      <p:sp>
        <p:nvSpPr>
          <p:cNvPr id="9" name="Sisällön paikkamerkki 2"/>
          <p:cNvSpPr>
            <a:spLocks noGrp="1"/>
          </p:cNvSpPr>
          <p:nvPr>
            <p:ph idx="13"/>
          </p:nvPr>
        </p:nvSpPr>
        <p:spPr>
          <a:xfrm>
            <a:off x="6981937" y="2899107"/>
            <a:ext cx="4674603" cy="36461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lvl1pPr>
          </a:lstStyle>
          <a:p>
            <a:r>
              <a:rPr lang="en-GB"/>
              <a:t>Click icon </a:t>
            </a:r>
            <a:br>
              <a:rPr lang="en-GB"/>
            </a:br>
            <a:r>
              <a:rPr lang="en-GB"/>
              <a:t>to add picture</a:t>
            </a:r>
            <a:endParaRPr lang="en-US"/>
          </a:p>
        </p:txBody>
      </p:sp>
    </p:spTree>
    <p:extLst>
      <p:ext uri="{BB962C8B-B14F-4D97-AF65-F5344CB8AC3E}">
        <p14:creationId xmlns:p14="http://schemas.microsoft.com/office/powerpoint/2010/main" val="274574107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Otsikko ja sisältö oikealla kuva vasemmalla – tumma  – Grafiikka">
    <p:bg>
      <p:bgPr>
        <a:solidFill>
          <a:schemeClr val="accent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E382DED1-34F5-48F3-3473-83AEE107CEA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6981937" y="676405"/>
            <a:ext cx="4674603" cy="1985141"/>
          </a:xfrm>
        </p:spPr>
        <p:txBody>
          <a:bodyPr>
            <a:normAutofit/>
          </a:bodyPr>
          <a:lstStyle>
            <a:lvl1pPr>
              <a:defRPr sz="4200">
                <a:solidFill>
                  <a:schemeClr val="bg1"/>
                </a:solidFill>
              </a:defRPr>
            </a:lvl1pPr>
          </a:lstStyle>
          <a:p>
            <a:r>
              <a:rPr lang="en-US"/>
              <a:t>Click to edit Master title style</a:t>
            </a:r>
            <a:endParaRPr lang="fi-FI"/>
          </a:p>
        </p:txBody>
      </p:sp>
      <p:sp>
        <p:nvSpPr>
          <p:cNvPr id="9" name="Sisällön paikkamerkki 2"/>
          <p:cNvSpPr>
            <a:spLocks noGrp="1"/>
          </p:cNvSpPr>
          <p:nvPr>
            <p:ph idx="13"/>
          </p:nvPr>
        </p:nvSpPr>
        <p:spPr>
          <a:xfrm>
            <a:off x="6981937" y="2899107"/>
            <a:ext cx="4674603" cy="36461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solidFill>
                  <a:schemeClr val="bg1"/>
                </a:solidFill>
              </a:defRPr>
            </a:lvl1pPr>
          </a:lstStyle>
          <a:p>
            <a:r>
              <a:rPr lang="en-GB"/>
              <a:t>Click icon </a:t>
            </a:r>
            <a:br>
              <a:rPr lang="en-GB"/>
            </a:br>
            <a:r>
              <a:rPr lang="en-GB"/>
              <a:t>to add picture</a:t>
            </a:r>
            <a:endParaRPr lang="en-US"/>
          </a:p>
        </p:txBody>
      </p:sp>
    </p:spTree>
    <p:extLst>
      <p:ext uri="{BB962C8B-B14F-4D97-AF65-F5344CB8AC3E}">
        <p14:creationId xmlns:p14="http://schemas.microsoft.com/office/powerpoint/2010/main" val="5142855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Otsikko ja sisältö oikealla kuva vasemmalla – tumma">
    <p:bg>
      <p:bgPr>
        <a:solidFill>
          <a:schemeClr val="accent2"/>
        </a:solidFill>
        <a:effectLst/>
      </p:bgPr>
    </p:bg>
    <p:spTree>
      <p:nvGrpSpPr>
        <p:cNvPr id="1" name=""/>
        <p:cNvGrpSpPr/>
        <p:nvPr/>
      </p:nvGrpSpPr>
      <p:grpSpPr>
        <a:xfrm>
          <a:off x="0" y="0"/>
          <a:ext cx="0" cy="0"/>
          <a:chOff x="0" y="0"/>
          <a:chExt cx="0" cy="0"/>
        </a:xfrm>
      </p:grpSpPr>
      <p:sp>
        <p:nvSpPr>
          <p:cNvPr id="2" name="Otsikko 1"/>
          <p:cNvSpPr>
            <a:spLocks noGrp="1"/>
          </p:cNvSpPr>
          <p:nvPr>
            <p:ph type="title"/>
          </p:nvPr>
        </p:nvSpPr>
        <p:spPr>
          <a:xfrm>
            <a:off x="6981937" y="676405"/>
            <a:ext cx="4674603" cy="1985141"/>
          </a:xfrm>
        </p:spPr>
        <p:txBody>
          <a:bodyPr>
            <a:normAutofit/>
          </a:bodyPr>
          <a:lstStyle>
            <a:lvl1pPr>
              <a:defRPr sz="4200">
                <a:solidFill>
                  <a:schemeClr val="bg1"/>
                </a:solidFill>
              </a:defRPr>
            </a:lvl1pPr>
          </a:lstStyle>
          <a:p>
            <a:r>
              <a:rPr lang="en-US"/>
              <a:t>Click to edit Master title style</a:t>
            </a:r>
            <a:endParaRPr lang="fi-FI"/>
          </a:p>
        </p:txBody>
      </p:sp>
      <p:sp>
        <p:nvSpPr>
          <p:cNvPr id="9" name="Sisällön paikkamerkki 2"/>
          <p:cNvSpPr>
            <a:spLocks noGrp="1"/>
          </p:cNvSpPr>
          <p:nvPr>
            <p:ph idx="13"/>
          </p:nvPr>
        </p:nvSpPr>
        <p:spPr>
          <a:xfrm>
            <a:off x="6981937" y="2899107"/>
            <a:ext cx="4674603" cy="36461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Picture Placeholder 6">
            <a:extLst>
              <a:ext uri="{FF2B5EF4-FFF2-40B4-BE49-F238E27FC236}">
                <a16:creationId xmlns:a16="http://schemas.microsoft.com/office/drawing/2014/main" id="{8335F366-CB27-4601-87F8-E0FA3542B4E2}"/>
              </a:ext>
            </a:extLst>
          </p:cNvPr>
          <p:cNvSpPr>
            <a:spLocks noGrp="1"/>
          </p:cNvSpPr>
          <p:nvPr>
            <p:ph type="pic" sz="quarter" idx="14" hasCustomPrompt="1"/>
          </p:nvPr>
        </p:nvSpPr>
        <p:spPr>
          <a:xfrm>
            <a:off x="0" y="0"/>
            <a:ext cx="6096000" cy="6857999"/>
          </a:xfrm>
        </p:spPr>
        <p:txBody>
          <a:bodyPr anchor="ctr"/>
          <a:lstStyle>
            <a:lvl1pPr marL="0" indent="0" algn="ctr">
              <a:buNone/>
              <a:defRPr>
                <a:solidFill>
                  <a:schemeClr val="bg1"/>
                </a:solidFill>
              </a:defRPr>
            </a:lvl1pPr>
          </a:lstStyle>
          <a:p>
            <a:r>
              <a:rPr lang="en-GB"/>
              <a:t>Click icon </a:t>
            </a:r>
            <a:br>
              <a:rPr lang="en-GB"/>
            </a:br>
            <a:r>
              <a:rPr lang="en-GB"/>
              <a:t>to add picture</a:t>
            </a:r>
            <a:endParaRPr lang="en-US"/>
          </a:p>
        </p:txBody>
      </p:sp>
    </p:spTree>
    <p:extLst>
      <p:ext uri="{BB962C8B-B14F-4D97-AF65-F5344CB8AC3E}">
        <p14:creationId xmlns:p14="http://schemas.microsoft.com/office/powerpoint/2010/main" val="603013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 Grafiikka">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42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7" name="Kuva 2">
            <a:extLst>
              <a:ext uri="{FF2B5EF4-FFF2-40B4-BE49-F238E27FC236}">
                <a16:creationId xmlns:a16="http://schemas.microsoft.com/office/drawing/2014/main" id="{C79E3A65-E412-FA8B-3D1F-825380CB5B53}"/>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10" name="Graphic 9">
            <a:extLst>
              <a:ext uri="{FF2B5EF4-FFF2-40B4-BE49-F238E27FC236}">
                <a16:creationId xmlns:a16="http://schemas.microsoft.com/office/drawing/2014/main" id="{AF587D7A-E7F5-DF10-2E73-A1CB2F7CB4FA}"/>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3574463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42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4" name="Kuva 2">
            <a:extLst>
              <a:ext uri="{FF2B5EF4-FFF2-40B4-BE49-F238E27FC236}">
                <a16:creationId xmlns:a16="http://schemas.microsoft.com/office/drawing/2014/main" id="{EB8A3E03-43A2-BB27-8779-063785EBC6A7}"/>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7" name="Graphic 6">
            <a:extLst>
              <a:ext uri="{FF2B5EF4-FFF2-40B4-BE49-F238E27FC236}">
                <a16:creationId xmlns:a16="http://schemas.microsoft.com/office/drawing/2014/main" id="{DB2C20BE-DDE9-B5C7-F7B8-144320D74E92}"/>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383318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tsikkodia">
    <p:bg>
      <p:bgPr>
        <a:solidFill>
          <a:schemeClr val="accent2"/>
        </a:solidFill>
        <a:effectLst/>
      </p:bgPr>
    </p:bg>
    <p:spTree>
      <p:nvGrpSpPr>
        <p:cNvPr id="1" name=""/>
        <p:cNvGrpSpPr/>
        <p:nvPr/>
      </p:nvGrpSpPr>
      <p:grpSpPr>
        <a:xfrm>
          <a:off x="0" y="0"/>
          <a:ext cx="0" cy="0"/>
          <a:chOff x="0" y="0"/>
          <a:chExt cx="0" cy="0"/>
        </a:xfrm>
      </p:grpSpPr>
      <p:sp>
        <p:nvSpPr>
          <p:cNvPr id="2" name="Otsikko 1"/>
          <p:cNvSpPr>
            <a:spLocks noGrp="1"/>
          </p:cNvSpPr>
          <p:nvPr>
            <p:ph type="ctrTitle"/>
          </p:nvPr>
        </p:nvSpPr>
        <p:spPr>
          <a:xfrm>
            <a:off x="626269" y="1041400"/>
            <a:ext cx="4631531" cy="2387600"/>
          </a:xfrm>
        </p:spPr>
        <p:txBody>
          <a:bodyPr anchor="b">
            <a:normAutofit/>
          </a:bodyPr>
          <a:lstStyle>
            <a:lvl1pPr algn="l">
              <a:defRPr sz="4800" b="0">
                <a:solidFill>
                  <a:schemeClr val="bg1"/>
                </a:solidFill>
              </a:defRPr>
            </a:lvl1pPr>
          </a:lstStyle>
          <a:p>
            <a:r>
              <a:rPr lang="en-US"/>
              <a:t>Click to edit Master title style</a:t>
            </a:r>
            <a:endParaRPr lang="fi-FI"/>
          </a:p>
        </p:txBody>
      </p:sp>
      <p:sp>
        <p:nvSpPr>
          <p:cNvPr id="3" name="Alaotsikko 2"/>
          <p:cNvSpPr>
            <a:spLocks noGrp="1"/>
          </p:cNvSpPr>
          <p:nvPr>
            <p:ph type="subTitle" idx="1"/>
          </p:nvPr>
        </p:nvSpPr>
        <p:spPr>
          <a:xfrm>
            <a:off x="626269" y="3521075"/>
            <a:ext cx="4631531" cy="2679284"/>
          </a:xfrm>
        </p:spPr>
        <p:txBody>
          <a:bodyPr>
            <a:normAutofit/>
          </a:bodyPr>
          <a:lstStyle>
            <a:lvl1pPr marL="0" indent="0" algn="l">
              <a:buNone/>
              <a:defRPr sz="21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pic>
        <p:nvPicPr>
          <p:cNvPr id="10" name="Kuva 2">
            <a:extLst>
              <a:ext uri="{FF2B5EF4-FFF2-40B4-BE49-F238E27FC236}">
                <a16:creationId xmlns:a16="http://schemas.microsoft.com/office/drawing/2014/main" id="{C7A61C57-8C1D-594C-6C98-E227E6C677CC}"/>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9"/>
          </a:xfrm>
          <a:prstGeom prst="rect">
            <a:avLst/>
          </a:prstGeom>
        </p:spPr>
      </p:pic>
      <p:pic>
        <p:nvPicPr>
          <p:cNvPr id="11" name="Graphic 10">
            <a:extLst>
              <a:ext uri="{FF2B5EF4-FFF2-40B4-BE49-F238E27FC236}">
                <a16:creationId xmlns:a16="http://schemas.microsoft.com/office/drawing/2014/main" id="{87836E86-10FE-6934-DA58-9A322A76E41E}"/>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62000504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Otsikko ja sisältö vasemmalla kuva oikella – tumma  – Grafiikka">
    <p:bg>
      <p:bgPr>
        <a:solidFill>
          <a:schemeClr val="accent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74105601-3089-9DD0-6D0C-45BF741F89AB}"/>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21040"/>
          </a:xfr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F55B62D5-70B1-A09D-22CE-7C946455528A}"/>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8" name="Graphic 7">
            <a:extLst>
              <a:ext uri="{FF2B5EF4-FFF2-40B4-BE49-F238E27FC236}">
                <a16:creationId xmlns:a16="http://schemas.microsoft.com/office/drawing/2014/main" id="{B61F0786-258F-1289-116A-3416990EFF4A}"/>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17820717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Otsikko ja sisältö vasemmalla kuva oikella – tumma">
    <p:bg>
      <p:bgPr>
        <a:solidFill>
          <a:schemeClr val="accent6"/>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21040"/>
          </a:xfr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9E0E32CA-FEF4-B74A-2649-F3E8762AA71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9"/>
          </a:xfrm>
          <a:prstGeom prst="rect">
            <a:avLst/>
          </a:prstGeom>
        </p:spPr>
      </p:pic>
      <p:pic>
        <p:nvPicPr>
          <p:cNvPr id="8" name="Graphic 7">
            <a:extLst>
              <a:ext uri="{FF2B5EF4-FFF2-40B4-BE49-F238E27FC236}">
                <a16:creationId xmlns:a16="http://schemas.microsoft.com/office/drawing/2014/main" id="{2348B997-0227-80C8-544B-B5E04B7764EA}"/>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44287186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Otsikko ja sisältö vasemmalla päällekkäiset kortit oikella">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11" name="Rounded Rectangle 10">
            <a:extLst>
              <a:ext uri="{FF2B5EF4-FFF2-40B4-BE49-F238E27FC236}">
                <a16:creationId xmlns:a16="http://schemas.microsoft.com/office/drawing/2014/main" id="{506BB400-053E-D1A0-5676-7138A0C87440}"/>
              </a:ext>
              <a:ext uri="{C183D7F6-B498-43B3-948B-1728B52AA6E4}">
                <adec:decorative xmlns:adec="http://schemas.microsoft.com/office/drawing/2017/decorative" val="1"/>
              </a:ext>
            </a:extLst>
          </p:cNvPr>
          <p:cNvSpPr/>
          <p:nvPr userDrawn="1"/>
        </p:nvSpPr>
        <p:spPr>
          <a:xfrm>
            <a:off x="6385810" y="4689523"/>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a:extLst>
              <a:ext uri="{FF2B5EF4-FFF2-40B4-BE49-F238E27FC236}">
                <a16:creationId xmlns:a16="http://schemas.microsoft.com/office/drawing/2014/main" id="{32053697-FC18-3B35-8F3C-072B5DB59C12}"/>
              </a:ext>
              <a:ext uri="{C183D7F6-B498-43B3-948B-1728B52AA6E4}">
                <adec:decorative xmlns:adec="http://schemas.microsoft.com/office/drawing/2017/decorative" val="1"/>
              </a:ext>
            </a:extLst>
          </p:cNvPr>
          <p:cNvSpPr/>
          <p:nvPr userDrawn="1"/>
        </p:nvSpPr>
        <p:spPr>
          <a:xfrm>
            <a:off x="6385810" y="2633791"/>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Rounded Rectangle 8">
            <a:extLst>
              <a:ext uri="{FF2B5EF4-FFF2-40B4-BE49-F238E27FC236}">
                <a16:creationId xmlns:a16="http://schemas.microsoft.com/office/drawing/2014/main" id="{ECCE06BD-E752-5EC8-3F92-CCA8676FEBE2}"/>
              </a:ext>
              <a:ext uri="{C183D7F6-B498-43B3-948B-1728B52AA6E4}">
                <adec:decorative xmlns:adec="http://schemas.microsoft.com/office/drawing/2017/decorative" val="1"/>
              </a:ext>
            </a:extLst>
          </p:cNvPr>
          <p:cNvSpPr/>
          <p:nvPr userDrawn="1"/>
        </p:nvSpPr>
        <p:spPr>
          <a:xfrm>
            <a:off x="6385810" y="578059"/>
            <a:ext cx="5222992" cy="1849929"/>
          </a:xfrm>
          <a:prstGeom prst="roundRect">
            <a:avLst>
              <a:gd name="adj" fmla="val 63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Otsikko 1">
            <a:extLst>
              <a:ext uri="{FF2B5EF4-FFF2-40B4-BE49-F238E27FC236}">
                <a16:creationId xmlns:a16="http://schemas.microsoft.com/office/drawing/2014/main" id="{E5FCE2BA-8A45-0EB0-4104-6FDC51B32A36}"/>
              </a:ext>
            </a:extLst>
          </p:cNvPr>
          <p:cNvSpPr>
            <a:spLocks noGrp="1"/>
          </p:cNvSpPr>
          <p:nvPr>
            <p:ph type="title"/>
          </p:nvPr>
        </p:nvSpPr>
        <p:spPr>
          <a:xfrm>
            <a:off x="583198" y="1932135"/>
            <a:ext cx="4674602" cy="1813932"/>
          </a:xfrm>
        </p:spPr>
        <p:txBody>
          <a:bodyPr>
            <a:normAutofit/>
          </a:bodyPr>
          <a:lstStyle>
            <a:lvl1pPr>
              <a:defRPr sz="4200"/>
            </a:lvl1pPr>
          </a:lstStyle>
          <a:p>
            <a:r>
              <a:rPr lang="en-US"/>
              <a:t>Click to edit Master title style</a:t>
            </a:r>
            <a:endParaRPr lang="fi-FI"/>
          </a:p>
        </p:txBody>
      </p:sp>
      <p:sp>
        <p:nvSpPr>
          <p:cNvPr id="29" name="Sisällön paikkamerkki 2">
            <a:extLst>
              <a:ext uri="{FF2B5EF4-FFF2-40B4-BE49-F238E27FC236}">
                <a16:creationId xmlns:a16="http://schemas.microsoft.com/office/drawing/2014/main" id="{241CC300-DDD1-C4DC-6E4A-99CED6F2B042}"/>
              </a:ext>
            </a:extLst>
          </p:cNvPr>
          <p:cNvSpPr>
            <a:spLocks noGrp="1"/>
          </p:cNvSpPr>
          <p:nvPr>
            <p:ph idx="13"/>
          </p:nvPr>
        </p:nvSpPr>
        <p:spPr>
          <a:xfrm>
            <a:off x="583198" y="3983627"/>
            <a:ext cx="4674602" cy="2539474"/>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4" name="Kortin kuva 1">
            <a:extLst>
              <a:ext uri="{FF2B5EF4-FFF2-40B4-BE49-F238E27FC236}">
                <a16:creationId xmlns:a16="http://schemas.microsoft.com/office/drawing/2014/main" id="{2D6F0985-6F02-3A9E-2B60-73ED4977132B}"/>
              </a:ext>
            </a:extLst>
          </p:cNvPr>
          <p:cNvSpPr>
            <a:spLocks noGrp="1"/>
          </p:cNvSpPr>
          <p:nvPr>
            <p:ph type="pic" sz="quarter" idx="15" hasCustomPrompt="1"/>
          </p:nvPr>
        </p:nvSpPr>
        <p:spPr>
          <a:xfrm>
            <a:off x="6386513" y="577358"/>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2" name="Kortin tekstin paikkamerkintä 1">
            <a:extLst>
              <a:ext uri="{FF2B5EF4-FFF2-40B4-BE49-F238E27FC236}">
                <a16:creationId xmlns:a16="http://schemas.microsoft.com/office/drawing/2014/main" id="{FB5060B0-4FB6-BB7D-489E-9FEDA55CE014}"/>
              </a:ext>
            </a:extLst>
          </p:cNvPr>
          <p:cNvSpPr>
            <a:spLocks noGrp="1"/>
          </p:cNvSpPr>
          <p:nvPr>
            <p:ph type="body" sz="quarter" idx="18" hasCustomPrompt="1"/>
          </p:nvPr>
        </p:nvSpPr>
        <p:spPr>
          <a:xfrm>
            <a:off x="8514607" y="577850"/>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6" name="Kortin kuva 2">
            <a:extLst>
              <a:ext uri="{FF2B5EF4-FFF2-40B4-BE49-F238E27FC236}">
                <a16:creationId xmlns:a16="http://schemas.microsoft.com/office/drawing/2014/main" id="{3CC58731-9B1B-EFCD-0E86-1BC020F33B1D}"/>
              </a:ext>
            </a:extLst>
          </p:cNvPr>
          <p:cNvSpPr>
            <a:spLocks noGrp="1"/>
          </p:cNvSpPr>
          <p:nvPr>
            <p:ph type="pic" sz="quarter" idx="16" hasCustomPrompt="1"/>
          </p:nvPr>
        </p:nvSpPr>
        <p:spPr>
          <a:xfrm>
            <a:off x="6386513" y="2638694"/>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3" name="Kortin tekstin paikkamerkintä 2">
            <a:extLst>
              <a:ext uri="{FF2B5EF4-FFF2-40B4-BE49-F238E27FC236}">
                <a16:creationId xmlns:a16="http://schemas.microsoft.com/office/drawing/2014/main" id="{00E446CD-4DD4-4E78-F202-93D2FC09A0CE}"/>
              </a:ext>
            </a:extLst>
          </p:cNvPr>
          <p:cNvSpPr>
            <a:spLocks noGrp="1"/>
          </p:cNvSpPr>
          <p:nvPr>
            <p:ph type="body" sz="quarter" idx="19" hasCustomPrompt="1"/>
          </p:nvPr>
        </p:nvSpPr>
        <p:spPr>
          <a:xfrm>
            <a:off x="8514607" y="2629934"/>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7" name="Kortin kuva 3">
            <a:extLst>
              <a:ext uri="{FF2B5EF4-FFF2-40B4-BE49-F238E27FC236}">
                <a16:creationId xmlns:a16="http://schemas.microsoft.com/office/drawing/2014/main" id="{40F0D2C4-9783-E39D-58EC-F425F2738E65}"/>
              </a:ext>
            </a:extLst>
          </p:cNvPr>
          <p:cNvSpPr>
            <a:spLocks noGrp="1"/>
          </p:cNvSpPr>
          <p:nvPr>
            <p:ph type="pic" sz="quarter" idx="17" hasCustomPrompt="1"/>
          </p:nvPr>
        </p:nvSpPr>
        <p:spPr>
          <a:xfrm>
            <a:off x="6386513" y="4687627"/>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4" name="Kortin tekstin paikkamerkintä 3">
            <a:extLst>
              <a:ext uri="{FF2B5EF4-FFF2-40B4-BE49-F238E27FC236}">
                <a16:creationId xmlns:a16="http://schemas.microsoft.com/office/drawing/2014/main" id="{913D0762-E55A-2958-05E4-69B5BE95E183}"/>
              </a:ext>
            </a:extLst>
          </p:cNvPr>
          <p:cNvSpPr>
            <a:spLocks noGrp="1"/>
          </p:cNvSpPr>
          <p:nvPr>
            <p:ph type="body" sz="quarter" idx="20" hasCustomPrompt="1"/>
          </p:nvPr>
        </p:nvSpPr>
        <p:spPr>
          <a:xfrm>
            <a:off x="8514607" y="4692651"/>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pic>
        <p:nvPicPr>
          <p:cNvPr id="37" name="Kuva 2">
            <a:extLst>
              <a:ext uri="{FF2B5EF4-FFF2-40B4-BE49-F238E27FC236}">
                <a16:creationId xmlns:a16="http://schemas.microsoft.com/office/drawing/2014/main" id="{A13A54A0-63B0-DB20-D4F8-6E248ED9D71C}"/>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39" name="Graphic 38">
            <a:extLst>
              <a:ext uri="{FF2B5EF4-FFF2-40B4-BE49-F238E27FC236}">
                <a16:creationId xmlns:a16="http://schemas.microsoft.com/office/drawing/2014/main" id="{F07C8E1B-C36E-DCF7-67FD-DB3DE7A9DC52}"/>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6952326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Otsikko ja sisältö vasemmalla päällekkäiset kortit oikella">
    <p:bg>
      <p:bgPr>
        <a:solidFill>
          <a:schemeClr val="accent6"/>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FC437BB1-9519-B896-787B-48FFE8F6432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11" name="Rounded Rectangle 10">
            <a:extLst>
              <a:ext uri="{FF2B5EF4-FFF2-40B4-BE49-F238E27FC236}">
                <a16:creationId xmlns:a16="http://schemas.microsoft.com/office/drawing/2014/main" id="{506BB400-053E-D1A0-5676-7138A0C87440}"/>
              </a:ext>
              <a:ext uri="{C183D7F6-B498-43B3-948B-1728B52AA6E4}">
                <adec:decorative xmlns:adec="http://schemas.microsoft.com/office/drawing/2017/decorative" val="1"/>
              </a:ext>
            </a:extLst>
          </p:cNvPr>
          <p:cNvSpPr/>
          <p:nvPr userDrawn="1"/>
        </p:nvSpPr>
        <p:spPr>
          <a:xfrm>
            <a:off x="6385810" y="4689523"/>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Rounded Rectangle 9">
            <a:extLst>
              <a:ext uri="{FF2B5EF4-FFF2-40B4-BE49-F238E27FC236}">
                <a16:creationId xmlns:a16="http://schemas.microsoft.com/office/drawing/2014/main" id="{32053697-FC18-3B35-8F3C-072B5DB59C12}"/>
              </a:ext>
              <a:ext uri="{C183D7F6-B498-43B3-948B-1728B52AA6E4}">
                <adec:decorative xmlns:adec="http://schemas.microsoft.com/office/drawing/2017/decorative" val="1"/>
              </a:ext>
            </a:extLst>
          </p:cNvPr>
          <p:cNvSpPr/>
          <p:nvPr userDrawn="1"/>
        </p:nvSpPr>
        <p:spPr>
          <a:xfrm>
            <a:off x="6385810" y="2633791"/>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Rounded Rectangle 8">
            <a:extLst>
              <a:ext uri="{FF2B5EF4-FFF2-40B4-BE49-F238E27FC236}">
                <a16:creationId xmlns:a16="http://schemas.microsoft.com/office/drawing/2014/main" id="{ECCE06BD-E752-5EC8-3F92-CCA8676FEBE2}"/>
              </a:ext>
              <a:ext uri="{C183D7F6-B498-43B3-948B-1728B52AA6E4}">
                <adec:decorative xmlns:adec="http://schemas.microsoft.com/office/drawing/2017/decorative" val="1"/>
              </a:ext>
            </a:extLst>
          </p:cNvPr>
          <p:cNvSpPr/>
          <p:nvPr userDrawn="1"/>
        </p:nvSpPr>
        <p:spPr>
          <a:xfrm>
            <a:off x="6385810" y="578059"/>
            <a:ext cx="5222992" cy="1849929"/>
          </a:xfrm>
          <a:prstGeom prst="roundRect">
            <a:avLst>
              <a:gd name="adj" fmla="val 63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8" name="Otsikko 1">
            <a:extLst>
              <a:ext uri="{FF2B5EF4-FFF2-40B4-BE49-F238E27FC236}">
                <a16:creationId xmlns:a16="http://schemas.microsoft.com/office/drawing/2014/main" id="{E5FCE2BA-8A45-0EB0-4104-6FDC51B32A36}"/>
              </a:ext>
            </a:extLst>
          </p:cNvPr>
          <p:cNvSpPr>
            <a:spLocks noGrp="1"/>
          </p:cNvSpPr>
          <p:nvPr>
            <p:ph type="title"/>
          </p:nvPr>
        </p:nvSpPr>
        <p:spPr>
          <a:xfrm>
            <a:off x="583198" y="193213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29" name="Sisällön paikkamerkki 1">
            <a:extLst>
              <a:ext uri="{FF2B5EF4-FFF2-40B4-BE49-F238E27FC236}">
                <a16:creationId xmlns:a16="http://schemas.microsoft.com/office/drawing/2014/main" id="{241CC300-DDD1-C4DC-6E4A-99CED6F2B042}"/>
              </a:ext>
            </a:extLst>
          </p:cNvPr>
          <p:cNvSpPr>
            <a:spLocks noGrp="1"/>
          </p:cNvSpPr>
          <p:nvPr>
            <p:ph idx="13"/>
          </p:nvPr>
        </p:nvSpPr>
        <p:spPr>
          <a:xfrm>
            <a:off x="583198" y="3983627"/>
            <a:ext cx="4674602" cy="2539474"/>
          </a:xfrm>
        </p:spPr>
        <p:txBody>
          <a:bodyPr/>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4" name="Kortin kuva 1">
            <a:extLst>
              <a:ext uri="{FF2B5EF4-FFF2-40B4-BE49-F238E27FC236}">
                <a16:creationId xmlns:a16="http://schemas.microsoft.com/office/drawing/2014/main" id="{2D6F0985-6F02-3A9E-2B60-73ED4977132B}"/>
              </a:ext>
            </a:extLst>
          </p:cNvPr>
          <p:cNvSpPr>
            <a:spLocks noGrp="1"/>
          </p:cNvSpPr>
          <p:nvPr>
            <p:ph type="pic" sz="quarter" idx="15" hasCustomPrompt="1"/>
          </p:nvPr>
        </p:nvSpPr>
        <p:spPr>
          <a:xfrm>
            <a:off x="6386513" y="577358"/>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2" name="Kortin tekstin paikkamerkintä 1">
            <a:extLst>
              <a:ext uri="{FF2B5EF4-FFF2-40B4-BE49-F238E27FC236}">
                <a16:creationId xmlns:a16="http://schemas.microsoft.com/office/drawing/2014/main" id="{FB5060B0-4FB6-BB7D-489E-9FEDA55CE014}"/>
              </a:ext>
            </a:extLst>
          </p:cNvPr>
          <p:cNvSpPr>
            <a:spLocks noGrp="1"/>
          </p:cNvSpPr>
          <p:nvPr>
            <p:ph type="body" sz="quarter" idx="18" hasCustomPrompt="1"/>
          </p:nvPr>
        </p:nvSpPr>
        <p:spPr>
          <a:xfrm>
            <a:off x="8514607" y="577850"/>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6" name="Kortin kuva 2">
            <a:extLst>
              <a:ext uri="{FF2B5EF4-FFF2-40B4-BE49-F238E27FC236}">
                <a16:creationId xmlns:a16="http://schemas.microsoft.com/office/drawing/2014/main" id="{3CC58731-9B1B-EFCD-0E86-1BC020F33B1D}"/>
              </a:ext>
            </a:extLst>
          </p:cNvPr>
          <p:cNvSpPr>
            <a:spLocks noGrp="1"/>
          </p:cNvSpPr>
          <p:nvPr>
            <p:ph type="pic" sz="quarter" idx="16" hasCustomPrompt="1"/>
          </p:nvPr>
        </p:nvSpPr>
        <p:spPr>
          <a:xfrm>
            <a:off x="6386513" y="2638694"/>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3" name="Kortin tekstin paikkamerkintä 2">
            <a:extLst>
              <a:ext uri="{FF2B5EF4-FFF2-40B4-BE49-F238E27FC236}">
                <a16:creationId xmlns:a16="http://schemas.microsoft.com/office/drawing/2014/main" id="{00E446CD-4DD4-4E78-F202-93D2FC09A0CE}"/>
              </a:ext>
            </a:extLst>
          </p:cNvPr>
          <p:cNvSpPr>
            <a:spLocks noGrp="1"/>
          </p:cNvSpPr>
          <p:nvPr>
            <p:ph type="body" sz="quarter" idx="19" hasCustomPrompt="1"/>
          </p:nvPr>
        </p:nvSpPr>
        <p:spPr>
          <a:xfrm>
            <a:off x="8514607" y="2629934"/>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sp>
        <p:nvSpPr>
          <p:cNvPr id="27" name="Kortin kuva 3">
            <a:extLst>
              <a:ext uri="{FF2B5EF4-FFF2-40B4-BE49-F238E27FC236}">
                <a16:creationId xmlns:a16="http://schemas.microsoft.com/office/drawing/2014/main" id="{40F0D2C4-9783-E39D-58EC-F425F2738E65}"/>
              </a:ext>
            </a:extLst>
          </p:cNvPr>
          <p:cNvSpPr>
            <a:spLocks noGrp="1"/>
          </p:cNvSpPr>
          <p:nvPr>
            <p:ph type="pic" sz="quarter" idx="17" hasCustomPrompt="1"/>
          </p:nvPr>
        </p:nvSpPr>
        <p:spPr>
          <a:xfrm>
            <a:off x="6386513" y="4687627"/>
            <a:ext cx="1913050" cy="1849930"/>
          </a:xfrm>
          <a:custGeom>
            <a:avLst/>
            <a:gdLst>
              <a:gd name="connsiteX0" fmla="*/ 99491 w 1913050"/>
              <a:gd name="connsiteY0" fmla="*/ 0 h 1849930"/>
              <a:gd name="connsiteX1" fmla="*/ 518987 w 1913050"/>
              <a:gd name="connsiteY1" fmla="*/ 0 h 1849930"/>
              <a:gd name="connsiteX2" fmla="*/ 1445405 w 1913050"/>
              <a:gd name="connsiteY2" fmla="*/ 0 h 1849930"/>
              <a:gd name="connsiteX3" fmla="*/ 1913050 w 1913050"/>
              <a:gd name="connsiteY3" fmla="*/ 0 h 1849930"/>
              <a:gd name="connsiteX4" fmla="*/ 1913050 w 1913050"/>
              <a:gd name="connsiteY4" fmla="*/ 1849930 h 1849930"/>
              <a:gd name="connsiteX5" fmla="*/ 1445405 w 1913050"/>
              <a:gd name="connsiteY5" fmla="*/ 1849930 h 1849930"/>
              <a:gd name="connsiteX6" fmla="*/ 518987 w 1913050"/>
              <a:gd name="connsiteY6" fmla="*/ 1849930 h 1849930"/>
              <a:gd name="connsiteX7" fmla="*/ 99491 w 1913050"/>
              <a:gd name="connsiteY7" fmla="*/ 1849930 h 1849930"/>
              <a:gd name="connsiteX8" fmla="*/ 0 w 1913050"/>
              <a:gd name="connsiteY8" fmla="*/ 1750439 h 1849930"/>
              <a:gd name="connsiteX9" fmla="*/ 0 w 1913050"/>
              <a:gd name="connsiteY9" fmla="*/ 99491 h 1849930"/>
              <a:gd name="connsiteX10" fmla="*/ 99491 w 1913050"/>
              <a:gd name="connsiteY10" fmla="*/ 0 h 184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13050" h="1849930">
                <a:moveTo>
                  <a:pt x="99491" y="0"/>
                </a:moveTo>
                <a:lnTo>
                  <a:pt x="518987" y="0"/>
                </a:lnTo>
                <a:lnTo>
                  <a:pt x="1445405" y="0"/>
                </a:lnTo>
                <a:lnTo>
                  <a:pt x="1913050" y="0"/>
                </a:lnTo>
                <a:lnTo>
                  <a:pt x="1913050" y="1849930"/>
                </a:lnTo>
                <a:lnTo>
                  <a:pt x="1445405" y="1849930"/>
                </a:lnTo>
                <a:lnTo>
                  <a:pt x="518987" y="1849930"/>
                </a:lnTo>
                <a:lnTo>
                  <a:pt x="99491" y="1849930"/>
                </a:lnTo>
                <a:cubicBezTo>
                  <a:pt x="44544" y="1849930"/>
                  <a:pt x="0" y="1805386"/>
                  <a:pt x="0" y="1750439"/>
                </a:cubicBezTo>
                <a:lnTo>
                  <a:pt x="0" y="99491"/>
                </a:lnTo>
                <a:cubicBezTo>
                  <a:pt x="0" y="44544"/>
                  <a:pt x="44544" y="0"/>
                  <a:pt x="99491" y="0"/>
                </a:cubicBezTo>
                <a:close/>
              </a:path>
            </a:pathLst>
          </a:custGeom>
          <a:noFill/>
        </p:spPr>
        <p:txBody>
          <a:bodyPr wrap="square" anchor="ctr">
            <a:noAutofit/>
          </a:bodyPr>
          <a:lstStyle>
            <a:lvl1pPr marL="0" indent="0" algn="ctr">
              <a:buNone/>
              <a:defRPr sz="1600"/>
            </a:lvl1pPr>
          </a:lstStyle>
          <a:p>
            <a:pPr marL="0" marR="0" lvl="0" indent="0" algn="ctr" defTabSz="914400" rtl="0" eaLnBrk="1" fontAlgn="auto" latinLnBrk="0" hangingPunct="1">
              <a:lnSpc>
                <a:spcPct val="125000"/>
              </a:lnSpc>
              <a:spcBef>
                <a:spcPts val="1000"/>
              </a:spcBef>
              <a:spcAft>
                <a:spcPts val="400"/>
              </a:spcAft>
              <a:buClrTx/>
              <a:buSzTx/>
              <a:buFont typeface="System Font Regular"/>
              <a:buNone/>
              <a:tabLst/>
              <a:defRPr/>
            </a:pPr>
            <a:r>
              <a:rPr lang="en-GB"/>
              <a:t>Click icon </a:t>
            </a:r>
            <a:br>
              <a:rPr lang="en-GB"/>
            </a:br>
            <a:r>
              <a:rPr lang="en-GB"/>
              <a:t>to add picture</a:t>
            </a:r>
            <a:endParaRPr lang="fi-FI"/>
          </a:p>
        </p:txBody>
      </p:sp>
      <p:sp>
        <p:nvSpPr>
          <p:cNvPr id="34" name="Kortin tekstin paikkamerkintä 3">
            <a:extLst>
              <a:ext uri="{FF2B5EF4-FFF2-40B4-BE49-F238E27FC236}">
                <a16:creationId xmlns:a16="http://schemas.microsoft.com/office/drawing/2014/main" id="{913D0762-E55A-2958-05E4-69B5BE95E183}"/>
              </a:ext>
            </a:extLst>
          </p:cNvPr>
          <p:cNvSpPr>
            <a:spLocks noGrp="1"/>
          </p:cNvSpPr>
          <p:nvPr>
            <p:ph type="body" sz="quarter" idx="20" hasCustomPrompt="1"/>
          </p:nvPr>
        </p:nvSpPr>
        <p:spPr>
          <a:xfrm>
            <a:off x="8514607" y="4692651"/>
            <a:ext cx="3094781" cy="1849438"/>
          </a:xfrm>
        </p:spPr>
        <p:txBody>
          <a:bodyPr anchor="ctr">
            <a:noAutofit/>
          </a:bodyPr>
          <a:lstStyle>
            <a:lvl1pPr marL="0" indent="0">
              <a:lnSpc>
                <a:spcPct val="100000"/>
              </a:lnSpc>
              <a:buNone/>
              <a:defRPr sz="28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a:t>
            </a:r>
            <a:br>
              <a:rPr lang="en-GB"/>
            </a:br>
            <a:r>
              <a:rPr lang="en-GB"/>
              <a:t>Master text styles</a:t>
            </a:r>
          </a:p>
        </p:txBody>
      </p:sp>
      <p:pic>
        <p:nvPicPr>
          <p:cNvPr id="6" name="Kuva 2">
            <a:extLst>
              <a:ext uri="{FF2B5EF4-FFF2-40B4-BE49-F238E27FC236}">
                <a16:creationId xmlns:a16="http://schemas.microsoft.com/office/drawing/2014/main" id="{CA237002-B1A8-142B-4C6A-B332FBC95D49}"/>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12" name="Graphic 11">
            <a:extLst>
              <a:ext uri="{FF2B5EF4-FFF2-40B4-BE49-F238E27FC236}">
                <a16:creationId xmlns:a16="http://schemas.microsoft.com/office/drawing/2014/main" id="{00A9954D-E742-14EA-6881-C9F802F0BE71}"/>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587504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966000" y="1246874"/>
            <a:ext cx="10260000" cy="2852737"/>
          </a:xfrm>
        </p:spPr>
        <p:txBody>
          <a:bodyPr anchor="b"/>
          <a:lstStyle>
            <a:lvl1pPr algn="ctr">
              <a:defRPr sz="6000"/>
            </a:lvl1pPr>
          </a:lstStyle>
          <a:p>
            <a:r>
              <a:rPr lang="en-US"/>
              <a:t>Click to edit Master title style</a:t>
            </a:r>
            <a:endParaRPr lang="fi-FI"/>
          </a:p>
        </p:txBody>
      </p:sp>
      <p:sp>
        <p:nvSpPr>
          <p:cNvPr id="3" name="Tekstin paikkamerkki 2"/>
          <p:cNvSpPr>
            <a:spLocks noGrp="1"/>
          </p:cNvSpPr>
          <p:nvPr>
            <p:ph type="body" idx="1"/>
          </p:nvPr>
        </p:nvSpPr>
        <p:spPr>
          <a:xfrm>
            <a:off x="966000" y="4126599"/>
            <a:ext cx="10260000" cy="1500187"/>
          </a:xfrm>
        </p:spPr>
        <p:txBody>
          <a:bodyPr>
            <a:normAutofit/>
          </a:bodyPr>
          <a:lstStyle>
            <a:lvl1pPr marL="0" indent="0" algn="ctr">
              <a:buNone/>
              <a:defRPr sz="2100">
                <a:solidFill>
                  <a:schemeClr val="accent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Kuva 2">
            <a:extLst>
              <a:ext uri="{FF2B5EF4-FFF2-40B4-BE49-F238E27FC236}">
                <a16:creationId xmlns:a16="http://schemas.microsoft.com/office/drawing/2014/main" id="{8E74C3FD-9DCD-9D2C-CB48-3F22E83CACCC}"/>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8" name="Graphic 7">
            <a:extLst>
              <a:ext uri="{FF2B5EF4-FFF2-40B4-BE49-F238E27FC236}">
                <a16:creationId xmlns:a16="http://schemas.microsoft.com/office/drawing/2014/main" id="{FC6F2E7E-0562-FF14-B986-E1C004C484CE}"/>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3479435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itaatti / Nosto – vaalea">
    <p:bg>
      <p:bgPr>
        <a:solidFill>
          <a:schemeClr val="accent4"/>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14782" r="12246" b="42294"/>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tx1"/>
                </a:solidFill>
              </a:defRPr>
            </a:lvl1pPr>
          </a:lstStyle>
          <a:p>
            <a:r>
              <a:rPr lang="en-US"/>
              <a:t>Click to edit Master title style</a:t>
            </a:r>
            <a:endParaRPr lang="fi-FI"/>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Kuva 2">
            <a:extLst>
              <a:ext uri="{FF2B5EF4-FFF2-40B4-BE49-F238E27FC236}">
                <a16:creationId xmlns:a16="http://schemas.microsoft.com/office/drawing/2014/main" id="{BDD97EC4-A33F-C8FA-9AC8-3A47A7764D91}"/>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7" name="Graphic 6">
            <a:extLst>
              <a:ext uri="{FF2B5EF4-FFF2-40B4-BE49-F238E27FC236}">
                <a16:creationId xmlns:a16="http://schemas.microsoft.com/office/drawing/2014/main" id="{660191A0-A691-B927-E0EC-CC05DFBE1F20}"/>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4696375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itaatti / Nosto – tumma">
    <p:bg>
      <p:bgPr>
        <a:solidFill>
          <a:schemeClr val="accent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37126" r="12246" b="19950"/>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bg1"/>
                </a:solidFill>
              </a:defRPr>
            </a:lvl1pPr>
          </a:lstStyle>
          <a:p>
            <a:r>
              <a:rPr lang="en-US"/>
              <a:t>Click to edit Master title style</a:t>
            </a:r>
            <a:endParaRPr lang="fi-FI"/>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Kuva 2">
            <a:extLst>
              <a:ext uri="{FF2B5EF4-FFF2-40B4-BE49-F238E27FC236}">
                <a16:creationId xmlns:a16="http://schemas.microsoft.com/office/drawing/2014/main" id="{449EDFF7-339F-05FB-D59A-71516A668CF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8" name="Graphic 7">
            <a:extLst>
              <a:ext uri="{FF2B5EF4-FFF2-40B4-BE49-F238E27FC236}">
                <a16:creationId xmlns:a16="http://schemas.microsoft.com/office/drawing/2014/main" id="{BA5D22E5-1AA7-8036-AC5A-8F708E708190}"/>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97074661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Kaksi palstaa">
    <p:spTree>
      <p:nvGrpSpPr>
        <p:cNvPr id="1" name=""/>
        <p:cNvGrpSpPr/>
        <p:nvPr/>
      </p:nvGrpSpPr>
      <p:grpSpPr>
        <a:xfrm>
          <a:off x="0" y="0"/>
          <a:ext cx="0" cy="0"/>
          <a:chOff x="0" y="0"/>
          <a:chExt cx="0" cy="0"/>
        </a:xfrm>
      </p:grpSpPr>
      <p:sp>
        <p:nvSpPr>
          <p:cNvPr id="4" name="Sisällön paikkamerkki 3"/>
          <p:cNvSpPr>
            <a:spLocks noGrp="1"/>
          </p:cNvSpPr>
          <p:nvPr>
            <p:ph sz="half" idx="2"/>
          </p:nvPr>
        </p:nvSpPr>
        <p:spPr>
          <a:xfrm>
            <a:off x="6186000" y="2304162"/>
            <a:ext cx="5040000" cy="4177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3" name="Sisällön paikkamerkki 2"/>
          <p:cNvSpPr>
            <a:spLocks noGrp="1"/>
          </p:cNvSpPr>
          <p:nvPr>
            <p:ph sz="half" idx="1"/>
          </p:nvPr>
        </p:nvSpPr>
        <p:spPr>
          <a:xfrm>
            <a:off x="966000" y="2304162"/>
            <a:ext cx="5040000" cy="4177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 name="Otsikko 1"/>
          <p:cNvSpPr>
            <a:spLocks noGrp="1"/>
          </p:cNvSpPr>
          <p:nvPr>
            <p:ph type="title"/>
          </p:nvPr>
        </p:nvSpPr>
        <p:spPr>
          <a:xfrm>
            <a:off x="966000" y="843662"/>
            <a:ext cx="10260000" cy="1325563"/>
          </a:xfrm>
        </p:spPr>
        <p:txBody>
          <a:bodyPr>
            <a:normAutofit/>
          </a:bodyPr>
          <a:lstStyle>
            <a:lvl1pPr>
              <a:defRPr sz="3600"/>
            </a:lvl1pPr>
          </a:lstStyle>
          <a:p>
            <a:r>
              <a:rPr lang="en-US"/>
              <a:t>Click to edit Master title style</a:t>
            </a:r>
            <a:endParaRPr lang="fi-FI"/>
          </a:p>
        </p:txBody>
      </p:sp>
      <p:pic>
        <p:nvPicPr>
          <p:cNvPr id="7" name="Kuva 2">
            <a:extLst>
              <a:ext uri="{FF2B5EF4-FFF2-40B4-BE49-F238E27FC236}">
                <a16:creationId xmlns:a16="http://schemas.microsoft.com/office/drawing/2014/main" id="{19B82103-7FAC-A572-FD1C-332AF46B69C5}"/>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9" name="Graphic 8">
            <a:extLst>
              <a:ext uri="{FF2B5EF4-FFF2-40B4-BE49-F238E27FC236}">
                <a16:creationId xmlns:a16="http://schemas.microsoft.com/office/drawing/2014/main" id="{8B19B5FE-9663-F6CE-5500-5D66A49C55E6}"/>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5246762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Korttitausta – kaksi palstaa">
    <p:spTree>
      <p:nvGrpSpPr>
        <p:cNvPr id="1" name=""/>
        <p:cNvGrpSpPr/>
        <p:nvPr/>
      </p:nvGrpSpPr>
      <p:grpSpPr>
        <a:xfrm>
          <a:off x="0" y="0"/>
          <a:ext cx="0" cy="0"/>
          <a:chOff x="0" y="0"/>
          <a:chExt cx="0" cy="0"/>
        </a:xfrm>
      </p:grpSpPr>
      <p:sp>
        <p:nvSpPr>
          <p:cNvPr id="2" name="Otsikko 1"/>
          <p:cNvSpPr>
            <a:spLocks noGrp="1"/>
          </p:cNvSpPr>
          <p:nvPr>
            <p:ph type="title"/>
          </p:nvPr>
        </p:nvSpPr>
        <p:spPr>
          <a:xfrm>
            <a:off x="453000" y="4121733"/>
            <a:ext cx="11286000" cy="662782"/>
          </a:xfrm>
        </p:spPr>
        <p:txBody>
          <a:bodyPr>
            <a:normAutofit/>
          </a:bodyPr>
          <a:lstStyle>
            <a:lvl1pPr>
              <a:defRPr sz="3600"/>
            </a:lvl1pPr>
          </a:lstStyle>
          <a:p>
            <a:r>
              <a:rPr lang="en-US"/>
              <a:t>Click to edit Master title style</a:t>
            </a:r>
            <a:endParaRPr lang="fi-FI"/>
          </a:p>
        </p:txBody>
      </p:sp>
      <p:sp>
        <p:nvSpPr>
          <p:cNvPr id="3" name="Sisällön paikkamerkki 2"/>
          <p:cNvSpPr>
            <a:spLocks noGrp="1"/>
          </p:cNvSpPr>
          <p:nvPr>
            <p:ph sz="half" idx="1"/>
          </p:nvPr>
        </p:nvSpPr>
        <p:spPr>
          <a:xfrm>
            <a:off x="453000" y="4919452"/>
            <a:ext cx="5544000" cy="1495203"/>
          </a:xfrm>
        </p:spPr>
        <p:txBody>
          <a:bodyPr>
            <a:norm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isällön paikkamerkki 3"/>
          <p:cNvSpPr>
            <a:spLocks noGrp="1"/>
          </p:cNvSpPr>
          <p:nvPr>
            <p:ph sz="half" idx="2"/>
          </p:nvPr>
        </p:nvSpPr>
        <p:spPr>
          <a:xfrm>
            <a:off x="6137483" y="4919452"/>
            <a:ext cx="5544000" cy="1495203"/>
          </a:xfrm>
        </p:spPr>
        <p:txBody>
          <a:bodyPr>
            <a:norm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6" name="Picture Placeholder 15">
            <a:extLst>
              <a:ext uri="{FF2B5EF4-FFF2-40B4-BE49-F238E27FC236}">
                <a16:creationId xmlns:a16="http://schemas.microsoft.com/office/drawing/2014/main" id="{773989F9-EAD0-F780-5991-397FDF221DA3}"/>
              </a:ext>
            </a:extLst>
          </p:cNvPr>
          <p:cNvSpPr>
            <a:spLocks noGrp="1"/>
          </p:cNvSpPr>
          <p:nvPr>
            <p:ph type="pic" sz="quarter" idx="14" hasCustomPrompt="1"/>
          </p:nvPr>
        </p:nvSpPr>
        <p:spPr>
          <a:xfrm>
            <a:off x="0" y="0"/>
            <a:ext cx="12192000" cy="4115188"/>
          </a:xfrm>
          <a:custGeom>
            <a:avLst/>
            <a:gdLst>
              <a:gd name="connsiteX0" fmla="*/ 0 w 12192000"/>
              <a:gd name="connsiteY0" fmla="*/ 0 h 4115188"/>
              <a:gd name="connsiteX1" fmla="*/ 12192000 w 12192000"/>
              <a:gd name="connsiteY1" fmla="*/ 0 h 4115188"/>
              <a:gd name="connsiteX2" fmla="*/ 12192000 w 12192000"/>
              <a:gd name="connsiteY2" fmla="*/ 4115188 h 4115188"/>
              <a:gd name="connsiteX3" fmla="*/ 11990721 w 12192000"/>
              <a:gd name="connsiteY3" fmla="*/ 3913909 h 4115188"/>
              <a:gd name="connsiteX4" fmla="*/ 201279 w 12192000"/>
              <a:gd name="connsiteY4" fmla="*/ 3913909 h 4115188"/>
              <a:gd name="connsiteX5" fmla="*/ 0 w 12192000"/>
              <a:gd name="connsiteY5" fmla="*/ 4115188 h 4115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15188">
                <a:moveTo>
                  <a:pt x="0" y="0"/>
                </a:moveTo>
                <a:lnTo>
                  <a:pt x="12192000" y="0"/>
                </a:lnTo>
                <a:lnTo>
                  <a:pt x="12192000" y="4115188"/>
                </a:lnTo>
                <a:cubicBezTo>
                  <a:pt x="12192000" y="4004025"/>
                  <a:pt x="12101884" y="3913909"/>
                  <a:pt x="11990721" y="3913909"/>
                </a:cubicBezTo>
                <a:lnTo>
                  <a:pt x="201279" y="3913909"/>
                </a:lnTo>
                <a:cubicBezTo>
                  <a:pt x="90116" y="3913909"/>
                  <a:pt x="0" y="4004025"/>
                  <a:pt x="0" y="4115188"/>
                </a:cubicBezTo>
                <a:close/>
              </a:path>
            </a:pathLst>
          </a:custGeom>
          <a:solidFill>
            <a:schemeClr val="bg1">
              <a:lumMod val="95000"/>
            </a:schemeClr>
          </a:solidFill>
        </p:spPr>
        <p:txBody>
          <a:bodyPr wrap="square" anchor="ctr">
            <a:noAutofit/>
          </a:bodyPr>
          <a:lstStyle>
            <a:lvl1pPr marL="0" indent="0" algn="ctr">
              <a:buNone/>
              <a:defRPr/>
            </a:lvl1pPr>
          </a:lstStyle>
          <a:p>
            <a:r>
              <a:rPr lang="en-GB"/>
              <a:t>Click icon </a:t>
            </a:r>
            <a:br>
              <a:rPr lang="en-GB"/>
            </a:br>
            <a:r>
              <a:rPr lang="en-GB"/>
              <a:t>to add picture</a:t>
            </a:r>
            <a:endParaRPr lang="fi-FI"/>
          </a:p>
        </p:txBody>
      </p:sp>
    </p:spTree>
    <p:extLst>
      <p:ext uri="{BB962C8B-B14F-4D97-AF65-F5344CB8AC3E}">
        <p14:creationId xmlns:p14="http://schemas.microsoft.com/office/powerpoint/2010/main" val="41040577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Korttitausta – kaksi palstaa – tumma">
    <p:bg>
      <p:bgPr>
        <a:solidFill>
          <a:schemeClr val="accent2"/>
        </a:solidFill>
        <a:effectLst/>
      </p:bgPr>
    </p:bg>
    <p:spTree>
      <p:nvGrpSpPr>
        <p:cNvPr id="1" name=""/>
        <p:cNvGrpSpPr/>
        <p:nvPr/>
      </p:nvGrpSpPr>
      <p:grpSpPr>
        <a:xfrm>
          <a:off x="0" y="0"/>
          <a:ext cx="0" cy="0"/>
          <a:chOff x="0" y="0"/>
          <a:chExt cx="0" cy="0"/>
        </a:xfrm>
      </p:grpSpPr>
      <p:sp>
        <p:nvSpPr>
          <p:cNvPr id="2" name="Otsikko 1"/>
          <p:cNvSpPr>
            <a:spLocks noGrp="1"/>
          </p:cNvSpPr>
          <p:nvPr>
            <p:ph type="title"/>
          </p:nvPr>
        </p:nvSpPr>
        <p:spPr>
          <a:xfrm>
            <a:off x="453000" y="4121733"/>
            <a:ext cx="11286000" cy="662782"/>
          </a:xfrm>
        </p:spPr>
        <p:txBody>
          <a:bodyPr>
            <a:normAutofit/>
          </a:bodyPr>
          <a:lstStyle>
            <a:lvl1pPr>
              <a:defRPr sz="3600">
                <a:solidFill>
                  <a:schemeClr val="bg1"/>
                </a:solidFill>
              </a:defRPr>
            </a:lvl1pPr>
          </a:lstStyle>
          <a:p>
            <a:r>
              <a:rPr lang="en-US"/>
              <a:t>Click to edit Master title style</a:t>
            </a:r>
            <a:endParaRPr lang="fi-FI"/>
          </a:p>
        </p:txBody>
      </p:sp>
      <p:sp>
        <p:nvSpPr>
          <p:cNvPr id="3" name="Sisällön paikkamerkki 2"/>
          <p:cNvSpPr>
            <a:spLocks noGrp="1"/>
          </p:cNvSpPr>
          <p:nvPr>
            <p:ph sz="half" idx="1"/>
          </p:nvPr>
        </p:nvSpPr>
        <p:spPr>
          <a:xfrm>
            <a:off x="453000" y="4919452"/>
            <a:ext cx="5544000" cy="1495203"/>
          </a:xfrm>
        </p:spPr>
        <p:txBody>
          <a:bodyPr>
            <a:normAutofit/>
          </a:bodyPr>
          <a:lstStyle>
            <a:lvl1pPr marL="0" indent="0">
              <a:buNone/>
              <a:defRPr sz="1600">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isällön paikkamerkki 3"/>
          <p:cNvSpPr>
            <a:spLocks noGrp="1"/>
          </p:cNvSpPr>
          <p:nvPr>
            <p:ph sz="half" idx="2"/>
          </p:nvPr>
        </p:nvSpPr>
        <p:spPr>
          <a:xfrm>
            <a:off x="6137483" y="4919452"/>
            <a:ext cx="5544000" cy="1495203"/>
          </a:xfrm>
        </p:spPr>
        <p:txBody>
          <a:bodyPr>
            <a:norm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6" name="Picture Placeholder 15">
            <a:extLst>
              <a:ext uri="{FF2B5EF4-FFF2-40B4-BE49-F238E27FC236}">
                <a16:creationId xmlns:a16="http://schemas.microsoft.com/office/drawing/2014/main" id="{773989F9-EAD0-F780-5991-397FDF221DA3}"/>
              </a:ext>
            </a:extLst>
          </p:cNvPr>
          <p:cNvSpPr>
            <a:spLocks noGrp="1"/>
          </p:cNvSpPr>
          <p:nvPr>
            <p:ph type="pic" sz="quarter" idx="14" hasCustomPrompt="1"/>
          </p:nvPr>
        </p:nvSpPr>
        <p:spPr>
          <a:xfrm>
            <a:off x="0" y="0"/>
            <a:ext cx="12192000" cy="4115188"/>
          </a:xfrm>
          <a:custGeom>
            <a:avLst/>
            <a:gdLst>
              <a:gd name="connsiteX0" fmla="*/ 0 w 12192000"/>
              <a:gd name="connsiteY0" fmla="*/ 0 h 4115188"/>
              <a:gd name="connsiteX1" fmla="*/ 12192000 w 12192000"/>
              <a:gd name="connsiteY1" fmla="*/ 0 h 4115188"/>
              <a:gd name="connsiteX2" fmla="*/ 12192000 w 12192000"/>
              <a:gd name="connsiteY2" fmla="*/ 4115188 h 4115188"/>
              <a:gd name="connsiteX3" fmla="*/ 11990721 w 12192000"/>
              <a:gd name="connsiteY3" fmla="*/ 3913909 h 4115188"/>
              <a:gd name="connsiteX4" fmla="*/ 201279 w 12192000"/>
              <a:gd name="connsiteY4" fmla="*/ 3913909 h 4115188"/>
              <a:gd name="connsiteX5" fmla="*/ 0 w 12192000"/>
              <a:gd name="connsiteY5" fmla="*/ 4115188 h 4115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4115188">
                <a:moveTo>
                  <a:pt x="0" y="0"/>
                </a:moveTo>
                <a:lnTo>
                  <a:pt x="12192000" y="0"/>
                </a:lnTo>
                <a:lnTo>
                  <a:pt x="12192000" y="4115188"/>
                </a:lnTo>
                <a:cubicBezTo>
                  <a:pt x="12192000" y="4004025"/>
                  <a:pt x="12101884" y="3913909"/>
                  <a:pt x="11990721" y="3913909"/>
                </a:cubicBezTo>
                <a:lnTo>
                  <a:pt x="201279" y="3913909"/>
                </a:lnTo>
                <a:cubicBezTo>
                  <a:pt x="90116" y="3913909"/>
                  <a:pt x="0" y="4004025"/>
                  <a:pt x="0" y="4115188"/>
                </a:cubicBezTo>
                <a:close/>
              </a:path>
            </a:pathLst>
          </a:custGeom>
          <a:solidFill>
            <a:schemeClr val="bg1">
              <a:lumMod val="95000"/>
            </a:schemeClr>
          </a:solidFill>
        </p:spPr>
        <p:txBody>
          <a:bodyPr wrap="square" anchor="ctr">
            <a:noAutofit/>
          </a:bodyPr>
          <a:lstStyle>
            <a:lvl1pPr marL="0" indent="0" algn="ctr">
              <a:buNone/>
              <a:defRPr/>
            </a:lvl1pPr>
          </a:lstStyle>
          <a:p>
            <a:r>
              <a:rPr lang="en-GB"/>
              <a:t>Click icon </a:t>
            </a:r>
            <a:br>
              <a:rPr lang="en-GB"/>
            </a:br>
            <a:r>
              <a:rPr lang="en-GB"/>
              <a:t>to add picture</a:t>
            </a:r>
            <a:endParaRPr lang="fi-FI"/>
          </a:p>
        </p:txBody>
      </p:sp>
    </p:spTree>
    <p:extLst>
      <p:ext uri="{BB962C8B-B14F-4D97-AF65-F5344CB8AC3E}">
        <p14:creationId xmlns:p14="http://schemas.microsoft.com/office/powerpoint/2010/main" val="2688006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Otsikkodia">
    <p:bg>
      <p:bgPr>
        <a:solidFill>
          <a:schemeClr val="bg1"/>
        </a:solidFill>
        <a:effectLst/>
      </p:bgPr>
    </p:bg>
    <p:spTree>
      <p:nvGrpSpPr>
        <p:cNvPr id="1" name=""/>
        <p:cNvGrpSpPr/>
        <p:nvPr/>
      </p:nvGrpSpPr>
      <p:grpSpPr>
        <a:xfrm>
          <a:off x="0" y="0"/>
          <a:ext cx="0" cy="0"/>
          <a:chOff x="0" y="0"/>
          <a:chExt cx="0" cy="0"/>
        </a:xfrm>
      </p:grpSpPr>
      <p:sp>
        <p:nvSpPr>
          <p:cNvPr id="2" name="Otsikko 1"/>
          <p:cNvSpPr>
            <a:spLocks noGrp="1"/>
          </p:cNvSpPr>
          <p:nvPr>
            <p:ph type="ctrTitle"/>
          </p:nvPr>
        </p:nvSpPr>
        <p:spPr>
          <a:xfrm>
            <a:off x="626269" y="1041400"/>
            <a:ext cx="4631531" cy="2387600"/>
          </a:xfrm>
        </p:spPr>
        <p:txBody>
          <a:bodyPr anchor="b">
            <a:normAutofit/>
          </a:bodyPr>
          <a:lstStyle>
            <a:lvl1pPr algn="l">
              <a:defRPr sz="4800" b="0">
                <a:solidFill>
                  <a:schemeClr val="tx1"/>
                </a:solidFill>
              </a:defRPr>
            </a:lvl1pPr>
          </a:lstStyle>
          <a:p>
            <a:r>
              <a:rPr lang="en-US"/>
              <a:t>Click to edit Master title style</a:t>
            </a:r>
            <a:endParaRPr lang="fi-FI"/>
          </a:p>
        </p:txBody>
      </p:sp>
      <p:sp>
        <p:nvSpPr>
          <p:cNvPr id="3" name="Alaotsikko 2"/>
          <p:cNvSpPr>
            <a:spLocks noGrp="1"/>
          </p:cNvSpPr>
          <p:nvPr>
            <p:ph type="subTitle" idx="1"/>
          </p:nvPr>
        </p:nvSpPr>
        <p:spPr>
          <a:xfrm>
            <a:off x="626269" y="3521075"/>
            <a:ext cx="4631531" cy="2679284"/>
          </a:xfrm>
        </p:spPr>
        <p:txBody>
          <a:bodyPr>
            <a:normAutofit/>
          </a:bodyPr>
          <a:lstStyle>
            <a:lvl1pPr marL="0" indent="0" algn="l">
              <a:buNone/>
              <a:defRPr sz="2100">
                <a:solidFill>
                  <a:schemeClr val="tx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tx1"/>
                </a:solidFill>
              </a:defRPr>
            </a:lvl1pPr>
          </a:lstStyle>
          <a:p>
            <a:r>
              <a:rPr lang="en-GB"/>
              <a:t>Click icon </a:t>
            </a:r>
            <a:br>
              <a:rPr lang="en-GB"/>
            </a:br>
            <a:r>
              <a:rPr lang="en-GB"/>
              <a:t>to add picture</a:t>
            </a:r>
            <a:endParaRPr lang="fi-FI"/>
          </a:p>
        </p:txBody>
      </p:sp>
      <p:pic>
        <p:nvPicPr>
          <p:cNvPr id="8" name="Kuva 2">
            <a:extLst>
              <a:ext uri="{FF2B5EF4-FFF2-40B4-BE49-F238E27FC236}">
                <a16:creationId xmlns:a16="http://schemas.microsoft.com/office/drawing/2014/main" id="{79648436-825A-5FF2-1937-B15ABCF7FC57}"/>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9" name="Graphic 8">
            <a:extLst>
              <a:ext uri="{FF2B5EF4-FFF2-40B4-BE49-F238E27FC236}">
                <a16:creationId xmlns:a16="http://schemas.microsoft.com/office/drawing/2014/main" id="{FEA30916-174B-2DCE-9888-C3F2B06324DD}"/>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2722484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6 sisältökohdetta kuvill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94D89F-B0D3-9DA0-6B53-35F75FA5456D}"/>
              </a:ext>
            </a:extLst>
          </p:cNvPr>
          <p:cNvSpPr>
            <a:spLocks noGrp="1"/>
          </p:cNvSpPr>
          <p:nvPr>
            <p:ph type="title"/>
          </p:nvPr>
        </p:nvSpPr>
        <p:spPr>
          <a:xfrm>
            <a:off x="457098" y="852797"/>
            <a:ext cx="10260000" cy="1325563"/>
          </a:xfrm>
        </p:spPr>
        <p:txBody>
          <a:bodyPr>
            <a:normAutofit/>
          </a:bodyPr>
          <a:lstStyle>
            <a:lvl1pPr>
              <a:defRPr sz="3200"/>
            </a:lvl1pPr>
          </a:lstStyle>
          <a:p>
            <a:r>
              <a:rPr lang="en-US"/>
              <a:t>Click to edit Master title style</a:t>
            </a:r>
            <a:endParaRPr lang="fi-FI"/>
          </a:p>
        </p:txBody>
      </p:sp>
      <p:sp>
        <p:nvSpPr>
          <p:cNvPr id="58" name="Picture Placeholder 1">
            <a:extLst>
              <a:ext uri="{FF2B5EF4-FFF2-40B4-BE49-F238E27FC236}">
                <a16:creationId xmlns:a16="http://schemas.microsoft.com/office/drawing/2014/main" id="{07B75C7A-9DBC-66EF-356F-857882EF0BFF}"/>
              </a:ext>
            </a:extLst>
          </p:cNvPr>
          <p:cNvSpPr>
            <a:spLocks noGrp="1"/>
          </p:cNvSpPr>
          <p:nvPr>
            <p:ph type="pic" sz="quarter" idx="10" hasCustomPrompt="1"/>
          </p:nvPr>
        </p:nvSpPr>
        <p:spPr>
          <a:xfrm>
            <a:off x="476689" y="2596602"/>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89" name="Subtitle Placeholder 1">
            <a:extLst>
              <a:ext uri="{FF2B5EF4-FFF2-40B4-BE49-F238E27FC236}">
                <a16:creationId xmlns:a16="http://schemas.microsoft.com/office/drawing/2014/main" id="{BD46FC81-AB58-C609-62EE-C4561E274495}"/>
              </a:ext>
            </a:extLst>
          </p:cNvPr>
          <p:cNvSpPr>
            <a:spLocks noGrp="1"/>
          </p:cNvSpPr>
          <p:nvPr>
            <p:ph type="body" sz="quarter" idx="17"/>
          </p:nvPr>
        </p:nvSpPr>
        <p:spPr>
          <a:xfrm>
            <a:off x="1840733" y="2550812"/>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7" name="Text Placeholder 1">
            <a:extLst>
              <a:ext uri="{FF2B5EF4-FFF2-40B4-BE49-F238E27FC236}">
                <a16:creationId xmlns:a16="http://schemas.microsoft.com/office/drawing/2014/main" id="{FCDAF4DD-3993-D951-6297-AA197DA83246}"/>
              </a:ext>
            </a:extLst>
          </p:cNvPr>
          <p:cNvSpPr>
            <a:spLocks noGrp="1"/>
          </p:cNvSpPr>
          <p:nvPr>
            <p:ph type="body" sz="quarter" idx="16"/>
          </p:nvPr>
        </p:nvSpPr>
        <p:spPr>
          <a:xfrm>
            <a:off x="1840733" y="3227171"/>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59" name="Picture Placeholder 56">
            <a:extLst>
              <a:ext uri="{FF2B5EF4-FFF2-40B4-BE49-F238E27FC236}">
                <a16:creationId xmlns:a16="http://schemas.microsoft.com/office/drawing/2014/main" id="{47FFBD7D-C0AF-63AF-E306-AE020EF6017F}"/>
              </a:ext>
            </a:extLst>
          </p:cNvPr>
          <p:cNvSpPr>
            <a:spLocks noGrp="1"/>
          </p:cNvSpPr>
          <p:nvPr>
            <p:ph type="pic" sz="quarter" idx="11" hasCustomPrompt="1"/>
          </p:nvPr>
        </p:nvSpPr>
        <p:spPr>
          <a:xfrm>
            <a:off x="4281523" y="2596602"/>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0" name="Text Placeholder 64">
            <a:extLst>
              <a:ext uri="{FF2B5EF4-FFF2-40B4-BE49-F238E27FC236}">
                <a16:creationId xmlns:a16="http://schemas.microsoft.com/office/drawing/2014/main" id="{BF485BBE-3218-5331-A1DA-E3592EB569B4}"/>
              </a:ext>
            </a:extLst>
          </p:cNvPr>
          <p:cNvSpPr>
            <a:spLocks noGrp="1"/>
          </p:cNvSpPr>
          <p:nvPr>
            <p:ph type="body" sz="quarter" idx="19"/>
          </p:nvPr>
        </p:nvSpPr>
        <p:spPr>
          <a:xfrm>
            <a:off x="5653629" y="2550812"/>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9" name="Text Placeholder 64">
            <a:extLst>
              <a:ext uri="{FF2B5EF4-FFF2-40B4-BE49-F238E27FC236}">
                <a16:creationId xmlns:a16="http://schemas.microsoft.com/office/drawing/2014/main" id="{A367A078-BA4C-367D-F98B-4C1F60237975}"/>
              </a:ext>
            </a:extLst>
          </p:cNvPr>
          <p:cNvSpPr>
            <a:spLocks noGrp="1"/>
          </p:cNvSpPr>
          <p:nvPr>
            <p:ph type="body" sz="quarter" idx="18"/>
          </p:nvPr>
        </p:nvSpPr>
        <p:spPr>
          <a:xfrm>
            <a:off x="5653629" y="3227171"/>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0" name="Picture Placeholder 56">
            <a:extLst>
              <a:ext uri="{FF2B5EF4-FFF2-40B4-BE49-F238E27FC236}">
                <a16:creationId xmlns:a16="http://schemas.microsoft.com/office/drawing/2014/main" id="{4C559552-6002-B35F-6368-1CF23942B91C}"/>
              </a:ext>
            </a:extLst>
          </p:cNvPr>
          <p:cNvSpPr>
            <a:spLocks noGrp="1"/>
          </p:cNvSpPr>
          <p:nvPr>
            <p:ph type="pic" sz="quarter" idx="12" hasCustomPrompt="1"/>
          </p:nvPr>
        </p:nvSpPr>
        <p:spPr>
          <a:xfrm>
            <a:off x="8140601" y="2596602"/>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1" name="Text Placeholder 64">
            <a:extLst>
              <a:ext uri="{FF2B5EF4-FFF2-40B4-BE49-F238E27FC236}">
                <a16:creationId xmlns:a16="http://schemas.microsoft.com/office/drawing/2014/main" id="{F9F8A733-C1C2-6ED8-0D57-E5136CAD0FEA}"/>
              </a:ext>
            </a:extLst>
          </p:cNvPr>
          <p:cNvSpPr>
            <a:spLocks noGrp="1"/>
          </p:cNvSpPr>
          <p:nvPr>
            <p:ph type="body" sz="quarter" idx="21"/>
          </p:nvPr>
        </p:nvSpPr>
        <p:spPr>
          <a:xfrm>
            <a:off x="9515329" y="2550812"/>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1" name="Text Placeholder 64">
            <a:extLst>
              <a:ext uri="{FF2B5EF4-FFF2-40B4-BE49-F238E27FC236}">
                <a16:creationId xmlns:a16="http://schemas.microsoft.com/office/drawing/2014/main" id="{D2005A24-7719-A485-DB69-F8BD3CA78BED}"/>
              </a:ext>
            </a:extLst>
          </p:cNvPr>
          <p:cNvSpPr>
            <a:spLocks noGrp="1"/>
          </p:cNvSpPr>
          <p:nvPr>
            <p:ph type="body" sz="quarter" idx="20"/>
          </p:nvPr>
        </p:nvSpPr>
        <p:spPr>
          <a:xfrm>
            <a:off x="9515329" y="3227171"/>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1" name="Picture Placeholder 56">
            <a:extLst>
              <a:ext uri="{FF2B5EF4-FFF2-40B4-BE49-F238E27FC236}">
                <a16:creationId xmlns:a16="http://schemas.microsoft.com/office/drawing/2014/main" id="{2072E402-4912-F028-46C8-1CAC74407414}"/>
              </a:ext>
            </a:extLst>
          </p:cNvPr>
          <p:cNvSpPr>
            <a:spLocks noGrp="1"/>
          </p:cNvSpPr>
          <p:nvPr>
            <p:ph type="pic" sz="quarter" idx="13" hasCustomPrompt="1"/>
          </p:nvPr>
        </p:nvSpPr>
        <p:spPr>
          <a:xfrm>
            <a:off x="476689" y="4681124"/>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2" name="Text Placeholder 64">
            <a:extLst>
              <a:ext uri="{FF2B5EF4-FFF2-40B4-BE49-F238E27FC236}">
                <a16:creationId xmlns:a16="http://schemas.microsoft.com/office/drawing/2014/main" id="{D98EAFC6-56BF-AC8F-6CEA-8711AB445C6F}"/>
              </a:ext>
            </a:extLst>
          </p:cNvPr>
          <p:cNvSpPr>
            <a:spLocks noGrp="1"/>
          </p:cNvSpPr>
          <p:nvPr>
            <p:ph type="body" sz="quarter" idx="23"/>
          </p:nvPr>
        </p:nvSpPr>
        <p:spPr>
          <a:xfrm>
            <a:off x="1840733" y="4627585"/>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3" name="Text Placeholder 64">
            <a:extLst>
              <a:ext uri="{FF2B5EF4-FFF2-40B4-BE49-F238E27FC236}">
                <a16:creationId xmlns:a16="http://schemas.microsoft.com/office/drawing/2014/main" id="{36A54E77-8071-0406-6219-53BAE005E0EB}"/>
              </a:ext>
            </a:extLst>
          </p:cNvPr>
          <p:cNvSpPr>
            <a:spLocks noGrp="1"/>
          </p:cNvSpPr>
          <p:nvPr>
            <p:ph type="body" sz="quarter" idx="22"/>
          </p:nvPr>
        </p:nvSpPr>
        <p:spPr>
          <a:xfrm>
            <a:off x="1840733" y="5303944"/>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2" name="Picture Placeholder 56">
            <a:extLst>
              <a:ext uri="{FF2B5EF4-FFF2-40B4-BE49-F238E27FC236}">
                <a16:creationId xmlns:a16="http://schemas.microsoft.com/office/drawing/2014/main" id="{01F5FF07-74BC-8BC3-A58E-5F834D29B535}"/>
              </a:ext>
            </a:extLst>
          </p:cNvPr>
          <p:cNvSpPr>
            <a:spLocks noGrp="1"/>
          </p:cNvSpPr>
          <p:nvPr>
            <p:ph type="pic" sz="quarter" idx="14" hasCustomPrompt="1"/>
          </p:nvPr>
        </p:nvSpPr>
        <p:spPr>
          <a:xfrm>
            <a:off x="4281523" y="4681124"/>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3" name="Text Placeholder 64">
            <a:extLst>
              <a:ext uri="{FF2B5EF4-FFF2-40B4-BE49-F238E27FC236}">
                <a16:creationId xmlns:a16="http://schemas.microsoft.com/office/drawing/2014/main" id="{A458066B-9BBC-4CAC-994B-033C5058B25A}"/>
              </a:ext>
            </a:extLst>
          </p:cNvPr>
          <p:cNvSpPr>
            <a:spLocks noGrp="1"/>
          </p:cNvSpPr>
          <p:nvPr>
            <p:ph type="body" sz="quarter" idx="25"/>
          </p:nvPr>
        </p:nvSpPr>
        <p:spPr>
          <a:xfrm>
            <a:off x="5653629" y="4627585"/>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5" name="Text Placeholder 64">
            <a:extLst>
              <a:ext uri="{FF2B5EF4-FFF2-40B4-BE49-F238E27FC236}">
                <a16:creationId xmlns:a16="http://schemas.microsoft.com/office/drawing/2014/main" id="{E0998DCE-E162-41AD-CD85-ADA4CEB8255F}"/>
              </a:ext>
            </a:extLst>
          </p:cNvPr>
          <p:cNvSpPr>
            <a:spLocks noGrp="1"/>
          </p:cNvSpPr>
          <p:nvPr>
            <p:ph type="body" sz="quarter" idx="24"/>
          </p:nvPr>
        </p:nvSpPr>
        <p:spPr>
          <a:xfrm>
            <a:off x="5653629" y="5303944"/>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63" name="Picture Placeholder 56">
            <a:extLst>
              <a:ext uri="{FF2B5EF4-FFF2-40B4-BE49-F238E27FC236}">
                <a16:creationId xmlns:a16="http://schemas.microsoft.com/office/drawing/2014/main" id="{E1EF8070-AF44-140B-9899-DB78EFBAB3A9}"/>
              </a:ext>
            </a:extLst>
          </p:cNvPr>
          <p:cNvSpPr>
            <a:spLocks noGrp="1"/>
          </p:cNvSpPr>
          <p:nvPr>
            <p:ph type="pic" sz="quarter" idx="15" hasCustomPrompt="1"/>
          </p:nvPr>
        </p:nvSpPr>
        <p:spPr>
          <a:xfrm>
            <a:off x="8140601" y="4681124"/>
            <a:ext cx="1239837" cy="1239838"/>
          </a:xfrm>
          <a:prstGeom prst="ellipse">
            <a:avLst/>
          </a:prstGeom>
        </p:spPr>
        <p:txBody>
          <a:bodyPr>
            <a:normAutofit/>
          </a:bodyPr>
          <a:lstStyle>
            <a:lvl1pPr marL="0" indent="0" algn="ctr">
              <a:buNone/>
              <a:defRPr sz="1600"/>
            </a:lvl1pPr>
          </a:lstStyle>
          <a:p>
            <a:r>
              <a:rPr lang="en-US"/>
              <a:t>Add picture</a:t>
            </a:r>
            <a:endParaRPr lang="fi-FI"/>
          </a:p>
        </p:txBody>
      </p:sp>
      <p:sp>
        <p:nvSpPr>
          <p:cNvPr id="94" name="Text Placeholder 64">
            <a:extLst>
              <a:ext uri="{FF2B5EF4-FFF2-40B4-BE49-F238E27FC236}">
                <a16:creationId xmlns:a16="http://schemas.microsoft.com/office/drawing/2014/main" id="{4662EDCE-70FE-8FCE-2E11-93CBBC5EC849}"/>
              </a:ext>
            </a:extLst>
          </p:cNvPr>
          <p:cNvSpPr>
            <a:spLocks noGrp="1"/>
          </p:cNvSpPr>
          <p:nvPr>
            <p:ph type="body" sz="quarter" idx="27"/>
          </p:nvPr>
        </p:nvSpPr>
        <p:spPr>
          <a:xfrm>
            <a:off x="9515329" y="4627585"/>
            <a:ext cx="2179736" cy="654062"/>
          </a:xfrm>
        </p:spPr>
        <p:txBody>
          <a:bodyPr anchor="b">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7" name="Text Placeholder 64">
            <a:extLst>
              <a:ext uri="{FF2B5EF4-FFF2-40B4-BE49-F238E27FC236}">
                <a16:creationId xmlns:a16="http://schemas.microsoft.com/office/drawing/2014/main" id="{D975B5FA-4232-E6AB-9338-FB1E7B8086E6}"/>
              </a:ext>
            </a:extLst>
          </p:cNvPr>
          <p:cNvSpPr>
            <a:spLocks noGrp="1"/>
          </p:cNvSpPr>
          <p:nvPr>
            <p:ph type="body" sz="quarter" idx="26"/>
          </p:nvPr>
        </p:nvSpPr>
        <p:spPr>
          <a:xfrm>
            <a:off x="9515329" y="5303944"/>
            <a:ext cx="2179736"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cxnSp>
        <p:nvCxnSpPr>
          <p:cNvPr id="42" name="Straight Connector 41">
            <a:extLst>
              <a:ext uri="{FF2B5EF4-FFF2-40B4-BE49-F238E27FC236}">
                <a16:creationId xmlns:a16="http://schemas.microsoft.com/office/drawing/2014/main" id="{A0E17AE6-245A-C232-CD9E-2B2F6CDD5A18}"/>
              </a:ext>
              <a:ext uri="{C183D7F6-B498-43B3-948B-1728B52AA6E4}">
                <adec:decorative xmlns:adec="http://schemas.microsoft.com/office/drawing/2017/decorative" val="1"/>
              </a:ext>
            </a:extLst>
          </p:cNvPr>
          <p:cNvCxnSpPr/>
          <p:nvPr userDrawn="1"/>
        </p:nvCxnSpPr>
        <p:spPr>
          <a:xfrm>
            <a:off x="468249" y="2438218"/>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5C0E5FE-B2FF-2FC1-0DCD-3A24E4461702}"/>
              </a:ext>
              <a:ext uri="{C183D7F6-B498-43B3-948B-1728B52AA6E4}">
                <adec:decorative xmlns:adec="http://schemas.microsoft.com/office/drawing/2017/decorative" val="1"/>
              </a:ext>
            </a:extLst>
          </p:cNvPr>
          <p:cNvCxnSpPr/>
          <p:nvPr userDrawn="1"/>
        </p:nvCxnSpPr>
        <p:spPr>
          <a:xfrm>
            <a:off x="4281145" y="2438218"/>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BCE957-963C-CC4F-D69B-5ABD71113624}"/>
              </a:ext>
              <a:ext uri="{C183D7F6-B498-43B3-948B-1728B52AA6E4}">
                <adec:decorative xmlns:adec="http://schemas.microsoft.com/office/drawing/2017/decorative" val="1"/>
              </a:ext>
            </a:extLst>
          </p:cNvPr>
          <p:cNvCxnSpPr/>
          <p:nvPr userDrawn="1"/>
        </p:nvCxnSpPr>
        <p:spPr>
          <a:xfrm>
            <a:off x="8142845" y="2438218"/>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0BC7F83-82B8-CE14-4E8B-4C1E1F21B6C0}"/>
              </a:ext>
              <a:ext uri="{C183D7F6-B498-43B3-948B-1728B52AA6E4}">
                <adec:decorative xmlns:adec="http://schemas.microsoft.com/office/drawing/2017/decorative" val="1"/>
              </a:ext>
            </a:extLst>
          </p:cNvPr>
          <p:cNvCxnSpPr/>
          <p:nvPr userDrawn="1"/>
        </p:nvCxnSpPr>
        <p:spPr>
          <a:xfrm>
            <a:off x="468249" y="4443664"/>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F96B2DBA-105B-504C-81C8-02F461F94E69}"/>
              </a:ext>
              <a:ext uri="{C183D7F6-B498-43B3-948B-1728B52AA6E4}">
                <adec:decorative xmlns:adec="http://schemas.microsoft.com/office/drawing/2017/decorative" val="1"/>
              </a:ext>
            </a:extLst>
          </p:cNvPr>
          <p:cNvCxnSpPr/>
          <p:nvPr userDrawn="1"/>
        </p:nvCxnSpPr>
        <p:spPr>
          <a:xfrm>
            <a:off x="4281145" y="4443664"/>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FFD692E-4224-2BD7-6C98-6C8FB7530DCD}"/>
              </a:ext>
              <a:ext uri="{C183D7F6-B498-43B3-948B-1728B52AA6E4}">
                <adec:decorative xmlns:adec="http://schemas.microsoft.com/office/drawing/2017/decorative" val="1"/>
              </a:ext>
            </a:extLst>
          </p:cNvPr>
          <p:cNvCxnSpPr/>
          <p:nvPr userDrawn="1"/>
        </p:nvCxnSpPr>
        <p:spPr>
          <a:xfrm>
            <a:off x="8142845" y="4443664"/>
            <a:ext cx="3552220"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Kuva 2">
            <a:extLst>
              <a:ext uri="{FF2B5EF4-FFF2-40B4-BE49-F238E27FC236}">
                <a16:creationId xmlns:a16="http://schemas.microsoft.com/office/drawing/2014/main" id="{97BE3F02-DCD8-088C-C2BA-9207F68D2313}"/>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6" name="Graphic 5">
            <a:extLst>
              <a:ext uri="{FF2B5EF4-FFF2-40B4-BE49-F238E27FC236}">
                <a16:creationId xmlns:a16="http://schemas.microsoft.com/office/drawing/2014/main" id="{611A48F9-408A-598F-2843-C5942B540EB3}"/>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46743614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8 sisältökohdett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49C5E2-1305-ED3A-48DB-0D8CE82A6CE8}"/>
              </a:ext>
            </a:extLst>
          </p:cNvPr>
          <p:cNvSpPr>
            <a:spLocks noGrp="1"/>
          </p:cNvSpPr>
          <p:nvPr>
            <p:ph type="title"/>
          </p:nvPr>
        </p:nvSpPr>
        <p:spPr>
          <a:xfrm>
            <a:off x="457098" y="851399"/>
            <a:ext cx="10260000" cy="1325563"/>
          </a:xfrm>
        </p:spPr>
        <p:txBody>
          <a:bodyPr>
            <a:normAutofit/>
          </a:bodyPr>
          <a:lstStyle>
            <a:lvl1pPr>
              <a:defRPr sz="3200"/>
            </a:lvl1pPr>
          </a:lstStyle>
          <a:p>
            <a:r>
              <a:rPr lang="en-US"/>
              <a:t>Click to edit Master title style</a:t>
            </a:r>
            <a:endParaRPr lang="fi-FI"/>
          </a:p>
        </p:txBody>
      </p:sp>
      <p:sp>
        <p:nvSpPr>
          <p:cNvPr id="89" name="Text Placeholder 64">
            <a:extLst>
              <a:ext uri="{FF2B5EF4-FFF2-40B4-BE49-F238E27FC236}">
                <a16:creationId xmlns:a16="http://schemas.microsoft.com/office/drawing/2014/main" id="{BD46FC81-AB58-C609-62EE-C4561E274495}"/>
              </a:ext>
            </a:extLst>
          </p:cNvPr>
          <p:cNvSpPr>
            <a:spLocks noGrp="1"/>
          </p:cNvSpPr>
          <p:nvPr>
            <p:ph type="body" sz="quarter" idx="17"/>
          </p:nvPr>
        </p:nvSpPr>
        <p:spPr>
          <a:xfrm>
            <a:off x="468249"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7" name="Text Placeholder 64">
            <a:extLst>
              <a:ext uri="{FF2B5EF4-FFF2-40B4-BE49-F238E27FC236}">
                <a16:creationId xmlns:a16="http://schemas.microsoft.com/office/drawing/2014/main" id="{FCDAF4DD-3993-D951-6297-AA197DA83246}"/>
              </a:ext>
            </a:extLst>
          </p:cNvPr>
          <p:cNvSpPr>
            <a:spLocks noGrp="1"/>
          </p:cNvSpPr>
          <p:nvPr>
            <p:ph type="body" sz="quarter" idx="16"/>
          </p:nvPr>
        </p:nvSpPr>
        <p:spPr>
          <a:xfrm>
            <a:off x="468249"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0" name="Text Placeholder 64">
            <a:extLst>
              <a:ext uri="{FF2B5EF4-FFF2-40B4-BE49-F238E27FC236}">
                <a16:creationId xmlns:a16="http://schemas.microsoft.com/office/drawing/2014/main" id="{BF485BBE-3218-5331-A1DA-E3592EB569B4}"/>
              </a:ext>
            </a:extLst>
          </p:cNvPr>
          <p:cNvSpPr>
            <a:spLocks noGrp="1"/>
          </p:cNvSpPr>
          <p:nvPr>
            <p:ph type="body" sz="quarter" idx="19"/>
          </p:nvPr>
        </p:nvSpPr>
        <p:spPr>
          <a:xfrm>
            <a:off x="3382466"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69" name="Text Placeholder 64">
            <a:extLst>
              <a:ext uri="{FF2B5EF4-FFF2-40B4-BE49-F238E27FC236}">
                <a16:creationId xmlns:a16="http://schemas.microsoft.com/office/drawing/2014/main" id="{A367A078-BA4C-367D-F98B-4C1F60237975}"/>
              </a:ext>
            </a:extLst>
          </p:cNvPr>
          <p:cNvSpPr>
            <a:spLocks noGrp="1"/>
          </p:cNvSpPr>
          <p:nvPr>
            <p:ph type="body" sz="quarter" idx="18"/>
          </p:nvPr>
        </p:nvSpPr>
        <p:spPr>
          <a:xfrm>
            <a:off x="3382466"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1" name="Text Placeholder 64">
            <a:extLst>
              <a:ext uri="{FF2B5EF4-FFF2-40B4-BE49-F238E27FC236}">
                <a16:creationId xmlns:a16="http://schemas.microsoft.com/office/drawing/2014/main" id="{F9F8A733-C1C2-6ED8-0D57-E5136CAD0FEA}"/>
              </a:ext>
            </a:extLst>
          </p:cNvPr>
          <p:cNvSpPr>
            <a:spLocks noGrp="1"/>
          </p:cNvSpPr>
          <p:nvPr>
            <p:ph type="body" sz="quarter" idx="21"/>
          </p:nvPr>
        </p:nvSpPr>
        <p:spPr>
          <a:xfrm>
            <a:off x="6296684"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1" name="Text Placeholder 64">
            <a:extLst>
              <a:ext uri="{FF2B5EF4-FFF2-40B4-BE49-F238E27FC236}">
                <a16:creationId xmlns:a16="http://schemas.microsoft.com/office/drawing/2014/main" id="{D2005A24-7719-A485-DB69-F8BD3CA78BED}"/>
              </a:ext>
            </a:extLst>
          </p:cNvPr>
          <p:cNvSpPr>
            <a:spLocks noGrp="1"/>
          </p:cNvSpPr>
          <p:nvPr>
            <p:ph type="body" sz="quarter" idx="20"/>
          </p:nvPr>
        </p:nvSpPr>
        <p:spPr>
          <a:xfrm>
            <a:off x="6296684"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1" name="Text Placeholder 64">
            <a:extLst>
              <a:ext uri="{FF2B5EF4-FFF2-40B4-BE49-F238E27FC236}">
                <a16:creationId xmlns:a16="http://schemas.microsoft.com/office/drawing/2014/main" id="{5C67A292-7B48-0E0D-F8AF-7CD853D4BB72}"/>
              </a:ext>
            </a:extLst>
          </p:cNvPr>
          <p:cNvSpPr>
            <a:spLocks noGrp="1"/>
          </p:cNvSpPr>
          <p:nvPr>
            <p:ph type="body" sz="quarter" idx="31"/>
          </p:nvPr>
        </p:nvSpPr>
        <p:spPr>
          <a:xfrm>
            <a:off x="9185780" y="2550812"/>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19" name="Text Placeholder 64">
            <a:extLst>
              <a:ext uri="{FF2B5EF4-FFF2-40B4-BE49-F238E27FC236}">
                <a16:creationId xmlns:a16="http://schemas.microsoft.com/office/drawing/2014/main" id="{60A927E9-6FD3-9439-610F-DF45562F0330}"/>
              </a:ext>
            </a:extLst>
          </p:cNvPr>
          <p:cNvSpPr>
            <a:spLocks noGrp="1"/>
          </p:cNvSpPr>
          <p:nvPr>
            <p:ph type="body" sz="quarter" idx="29"/>
          </p:nvPr>
        </p:nvSpPr>
        <p:spPr>
          <a:xfrm>
            <a:off x="9185780" y="3227171"/>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2" name="Text Placeholder 64">
            <a:extLst>
              <a:ext uri="{FF2B5EF4-FFF2-40B4-BE49-F238E27FC236}">
                <a16:creationId xmlns:a16="http://schemas.microsoft.com/office/drawing/2014/main" id="{D98EAFC6-56BF-AC8F-6CEA-8711AB445C6F}"/>
              </a:ext>
            </a:extLst>
          </p:cNvPr>
          <p:cNvSpPr>
            <a:spLocks noGrp="1"/>
          </p:cNvSpPr>
          <p:nvPr>
            <p:ph type="body" sz="quarter" idx="23"/>
          </p:nvPr>
        </p:nvSpPr>
        <p:spPr>
          <a:xfrm>
            <a:off x="468249"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3" name="Text Placeholder 64">
            <a:extLst>
              <a:ext uri="{FF2B5EF4-FFF2-40B4-BE49-F238E27FC236}">
                <a16:creationId xmlns:a16="http://schemas.microsoft.com/office/drawing/2014/main" id="{36A54E77-8071-0406-6219-53BAE005E0EB}"/>
              </a:ext>
            </a:extLst>
          </p:cNvPr>
          <p:cNvSpPr>
            <a:spLocks noGrp="1"/>
          </p:cNvSpPr>
          <p:nvPr>
            <p:ph type="body" sz="quarter" idx="22"/>
          </p:nvPr>
        </p:nvSpPr>
        <p:spPr>
          <a:xfrm>
            <a:off x="468249"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3" name="Text Placeholder 64">
            <a:extLst>
              <a:ext uri="{FF2B5EF4-FFF2-40B4-BE49-F238E27FC236}">
                <a16:creationId xmlns:a16="http://schemas.microsoft.com/office/drawing/2014/main" id="{A458066B-9BBC-4CAC-994B-033C5058B25A}"/>
              </a:ext>
            </a:extLst>
          </p:cNvPr>
          <p:cNvSpPr>
            <a:spLocks noGrp="1"/>
          </p:cNvSpPr>
          <p:nvPr>
            <p:ph type="body" sz="quarter" idx="25"/>
          </p:nvPr>
        </p:nvSpPr>
        <p:spPr>
          <a:xfrm>
            <a:off x="3382466"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5" name="Text Placeholder 64">
            <a:extLst>
              <a:ext uri="{FF2B5EF4-FFF2-40B4-BE49-F238E27FC236}">
                <a16:creationId xmlns:a16="http://schemas.microsoft.com/office/drawing/2014/main" id="{E0998DCE-E162-41AD-CD85-ADA4CEB8255F}"/>
              </a:ext>
            </a:extLst>
          </p:cNvPr>
          <p:cNvSpPr>
            <a:spLocks noGrp="1"/>
          </p:cNvSpPr>
          <p:nvPr>
            <p:ph type="body" sz="quarter" idx="24"/>
          </p:nvPr>
        </p:nvSpPr>
        <p:spPr>
          <a:xfrm>
            <a:off x="3382466"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94" name="Text Placeholder 64">
            <a:extLst>
              <a:ext uri="{FF2B5EF4-FFF2-40B4-BE49-F238E27FC236}">
                <a16:creationId xmlns:a16="http://schemas.microsoft.com/office/drawing/2014/main" id="{4662EDCE-70FE-8FCE-2E11-93CBBC5EC849}"/>
              </a:ext>
            </a:extLst>
          </p:cNvPr>
          <p:cNvSpPr>
            <a:spLocks noGrp="1"/>
          </p:cNvSpPr>
          <p:nvPr>
            <p:ph type="body" sz="quarter" idx="27"/>
          </p:nvPr>
        </p:nvSpPr>
        <p:spPr>
          <a:xfrm>
            <a:off x="6296684"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77" name="Text Placeholder 64">
            <a:extLst>
              <a:ext uri="{FF2B5EF4-FFF2-40B4-BE49-F238E27FC236}">
                <a16:creationId xmlns:a16="http://schemas.microsoft.com/office/drawing/2014/main" id="{D975B5FA-4232-E6AB-9338-FB1E7B8086E6}"/>
              </a:ext>
            </a:extLst>
          </p:cNvPr>
          <p:cNvSpPr>
            <a:spLocks noGrp="1"/>
          </p:cNvSpPr>
          <p:nvPr>
            <p:ph type="body" sz="quarter" idx="26"/>
          </p:nvPr>
        </p:nvSpPr>
        <p:spPr>
          <a:xfrm>
            <a:off x="6296684"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Text Placeholder 64">
            <a:extLst>
              <a:ext uri="{FF2B5EF4-FFF2-40B4-BE49-F238E27FC236}">
                <a16:creationId xmlns:a16="http://schemas.microsoft.com/office/drawing/2014/main" id="{9A6E38EB-80EB-DA8B-2B12-29CEEE7ABB4A}"/>
              </a:ext>
            </a:extLst>
          </p:cNvPr>
          <p:cNvSpPr>
            <a:spLocks noGrp="1"/>
          </p:cNvSpPr>
          <p:nvPr>
            <p:ph type="body" sz="quarter" idx="32"/>
          </p:nvPr>
        </p:nvSpPr>
        <p:spPr>
          <a:xfrm>
            <a:off x="9185780" y="4627585"/>
            <a:ext cx="2509285" cy="654062"/>
          </a:xfrm>
        </p:spPr>
        <p:txBody>
          <a:bodyPr anchor="t">
            <a:noAutofit/>
          </a:bodyPr>
          <a:lstStyle>
            <a:lvl1pPr marL="0" indent="0" algn="l">
              <a:lnSpc>
                <a:spcPct val="100000"/>
              </a:lnSpc>
              <a:buFont typeface="Arial" panose="020B0604020202020204" pitchFamily="34" charset="0"/>
              <a:buNone/>
              <a:defRPr sz="2400">
                <a:latin typeface="+mj-lt"/>
              </a:defRPr>
            </a:lvl1pPr>
          </a:lstStyle>
          <a:p>
            <a:pPr lvl="0"/>
            <a:r>
              <a:rPr lang="en-US" sz="2000"/>
              <a:t>Click to edit Master text styles</a:t>
            </a:r>
          </a:p>
        </p:txBody>
      </p:sp>
      <p:sp>
        <p:nvSpPr>
          <p:cNvPr id="20" name="Text Placeholder 64">
            <a:extLst>
              <a:ext uri="{FF2B5EF4-FFF2-40B4-BE49-F238E27FC236}">
                <a16:creationId xmlns:a16="http://schemas.microsoft.com/office/drawing/2014/main" id="{23707BA2-F3CE-A56C-0905-989D7DECCA9A}"/>
              </a:ext>
            </a:extLst>
          </p:cNvPr>
          <p:cNvSpPr>
            <a:spLocks noGrp="1"/>
          </p:cNvSpPr>
          <p:nvPr>
            <p:ph type="body" sz="quarter" idx="30"/>
          </p:nvPr>
        </p:nvSpPr>
        <p:spPr>
          <a:xfrm>
            <a:off x="9185780" y="5303944"/>
            <a:ext cx="2509285" cy="904873"/>
          </a:xfrm>
        </p:spPr>
        <p:txBody>
          <a:bodyPr>
            <a:noAutofit/>
          </a:bodyPr>
          <a:lstStyle>
            <a:lvl1pPr marL="0" indent="0">
              <a:buFont typeface="Arial" panose="020B0604020202020204" pitchFamily="34" charset="0"/>
              <a:buNone/>
              <a:defRPr sz="14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cxnSp>
        <p:nvCxnSpPr>
          <p:cNvPr id="42" name="Straight Connector 41">
            <a:extLst>
              <a:ext uri="{FF2B5EF4-FFF2-40B4-BE49-F238E27FC236}">
                <a16:creationId xmlns:a16="http://schemas.microsoft.com/office/drawing/2014/main" id="{A0E17AE6-245A-C232-CD9E-2B2F6CDD5A18}"/>
              </a:ext>
            </a:extLst>
          </p:cNvPr>
          <p:cNvCxnSpPr>
            <a:cxnSpLocks/>
          </p:cNvCxnSpPr>
          <p:nvPr userDrawn="1"/>
        </p:nvCxnSpPr>
        <p:spPr>
          <a:xfrm>
            <a:off x="468249"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5C0E5FE-B2FF-2FC1-0DCD-3A24E4461702}"/>
              </a:ext>
            </a:extLst>
          </p:cNvPr>
          <p:cNvCxnSpPr>
            <a:cxnSpLocks/>
          </p:cNvCxnSpPr>
          <p:nvPr userDrawn="1"/>
        </p:nvCxnSpPr>
        <p:spPr>
          <a:xfrm>
            <a:off x="3382466"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BCE957-963C-CC4F-D69B-5ABD71113624}"/>
              </a:ext>
            </a:extLst>
          </p:cNvPr>
          <p:cNvCxnSpPr>
            <a:cxnSpLocks/>
          </p:cNvCxnSpPr>
          <p:nvPr userDrawn="1"/>
        </p:nvCxnSpPr>
        <p:spPr>
          <a:xfrm>
            <a:off x="6296684"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0BC7F83-82B8-CE14-4E8B-4C1E1F21B6C0}"/>
              </a:ext>
            </a:extLst>
          </p:cNvPr>
          <p:cNvCxnSpPr>
            <a:cxnSpLocks/>
          </p:cNvCxnSpPr>
          <p:nvPr userDrawn="1"/>
        </p:nvCxnSpPr>
        <p:spPr>
          <a:xfrm>
            <a:off x="468249"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F96B2DBA-105B-504C-81C8-02F461F94E69}"/>
              </a:ext>
            </a:extLst>
          </p:cNvPr>
          <p:cNvCxnSpPr>
            <a:cxnSpLocks/>
          </p:cNvCxnSpPr>
          <p:nvPr userDrawn="1"/>
        </p:nvCxnSpPr>
        <p:spPr>
          <a:xfrm>
            <a:off x="3382466"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FFD692E-4224-2BD7-6C98-6C8FB7530DCD}"/>
              </a:ext>
            </a:extLst>
          </p:cNvPr>
          <p:cNvCxnSpPr>
            <a:cxnSpLocks/>
          </p:cNvCxnSpPr>
          <p:nvPr userDrawn="1"/>
        </p:nvCxnSpPr>
        <p:spPr>
          <a:xfrm>
            <a:off x="6296684"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22ED5C9-D86C-723F-C3A6-9D618CEE4D67}"/>
              </a:ext>
            </a:extLst>
          </p:cNvPr>
          <p:cNvCxnSpPr>
            <a:cxnSpLocks/>
          </p:cNvCxnSpPr>
          <p:nvPr userDrawn="1"/>
        </p:nvCxnSpPr>
        <p:spPr>
          <a:xfrm>
            <a:off x="9185780" y="2438218"/>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6743C1B-6936-40A9-8EC9-D5013E63AC48}"/>
              </a:ext>
            </a:extLst>
          </p:cNvPr>
          <p:cNvCxnSpPr>
            <a:cxnSpLocks/>
          </p:cNvCxnSpPr>
          <p:nvPr userDrawn="1"/>
        </p:nvCxnSpPr>
        <p:spPr>
          <a:xfrm>
            <a:off x="9185780" y="4443664"/>
            <a:ext cx="2509285"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Kuva 2">
            <a:extLst>
              <a:ext uri="{FF2B5EF4-FFF2-40B4-BE49-F238E27FC236}">
                <a16:creationId xmlns:a16="http://schemas.microsoft.com/office/drawing/2014/main" id="{CAEE1E91-AF73-F5C9-6FE0-059EDD7E12FD}"/>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6" name="Graphic 5">
            <a:extLst>
              <a:ext uri="{FF2B5EF4-FFF2-40B4-BE49-F238E27FC236}">
                <a16:creationId xmlns:a16="http://schemas.microsoft.com/office/drawing/2014/main" id="{B539BE10-3A6F-624D-F39C-32129BEC788F}"/>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2572205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Kaksi palstaa vertailu">
    <p:spTree>
      <p:nvGrpSpPr>
        <p:cNvPr id="1" name=""/>
        <p:cNvGrpSpPr/>
        <p:nvPr/>
      </p:nvGrpSpPr>
      <p:grpSpPr>
        <a:xfrm>
          <a:off x="0" y="0"/>
          <a:ext cx="0" cy="0"/>
          <a:chOff x="0" y="0"/>
          <a:chExt cx="0" cy="0"/>
        </a:xfrm>
      </p:grpSpPr>
      <p:sp>
        <p:nvSpPr>
          <p:cNvPr id="2" name="Otsikko 1"/>
          <p:cNvSpPr>
            <a:spLocks noGrp="1"/>
          </p:cNvSpPr>
          <p:nvPr>
            <p:ph type="title"/>
          </p:nvPr>
        </p:nvSpPr>
        <p:spPr>
          <a:xfrm>
            <a:off x="966000" y="800590"/>
            <a:ext cx="10260000" cy="1325563"/>
          </a:xfrm>
        </p:spPr>
        <p:txBody>
          <a:bodyPr/>
          <a:lstStyle/>
          <a:p>
            <a:r>
              <a:rPr lang="en-US"/>
              <a:t>Click to edit Master title style</a:t>
            </a:r>
            <a:endParaRPr lang="fi-FI"/>
          </a:p>
        </p:txBody>
      </p:sp>
      <p:sp>
        <p:nvSpPr>
          <p:cNvPr id="3" name="Tekstin paikkamerkki 2"/>
          <p:cNvSpPr>
            <a:spLocks noGrp="1"/>
          </p:cNvSpPr>
          <p:nvPr>
            <p:ph type="body" idx="1"/>
          </p:nvPr>
        </p:nvSpPr>
        <p:spPr>
          <a:xfrm>
            <a:off x="966001" y="2237504"/>
            <a:ext cx="5040000" cy="746107"/>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Sisällön paikkamerkki 3"/>
          <p:cNvSpPr>
            <a:spLocks noGrp="1"/>
          </p:cNvSpPr>
          <p:nvPr>
            <p:ph sz="half" idx="2"/>
          </p:nvPr>
        </p:nvSpPr>
        <p:spPr>
          <a:xfrm>
            <a:off x="966000" y="2983612"/>
            <a:ext cx="5040000" cy="34976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kstin paikkamerkki 4"/>
          <p:cNvSpPr>
            <a:spLocks noGrp="1"/>
          </p:cNvSpPr>
          <p:nvPr>
            <p:ph type="body" sz="quarter" idx="3"/>
          </p:nvPr>
        </p:nvSpPr>
        <p:spPr>
          <a:xfrm>
            <a:off x="6185999" y="2237504"/>
            <a:ext cx="5040001" cy="746107"/>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isällön paikkamerkki 5"/>
          <p:cNvSpPr>
            <a:spLocks noGrp="1"/>
          </p:cNvSpPr>
          <p:nvPr>
            <p:ph sz="quarter" idx="4"/>
          </p:nvPr>
        </p:nvSpPr>
        <p:spPr>
          <a:xfrm>
            <a:off x="6186000" y="2983612"/>
            <a:ext cx="5040000" cy="34976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9" name="Kuva 2">
            <a:extLst>
              <a:ext uri="{FF2B5EF4-FFF2-40B4-BE49-F238E27FC236}">
                <a16:creationId xmlns:a16="http://schemas.microsoft.com/office/drawing/2014/main" id="{9D4C1202-C930-66A2-D001-9AC8843BC985}"/>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11" name="Graphic 10">
            <a:extLst>
              <a:ext uri="{FF2B5EF4-FFF2-40B4-BE49-F238E27FC236}">
                <a16:creationId xmlns:a16="http://schemas.microsoft.com/office/drawing/2014/main" id="{4274DC5E-2C85-DC0F-99BD-C34153D301EF}"/>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379787458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Vain otsikko">
    <p:spTree>
      <p:nvGrpSpPr>
        <p:cNvPr id="1" name=""/>
        <p:cNvGrpSpPr/>
        <p:nvPr/>
      </p:nvGrpSpPr>
      <p:grpSpPr>
        <a:xfrm>
          <a:off x="0" y="0"/>
          <a:ext cx="0" cy="0"/>
          <a:chOff x="0" y="0"/>
          <a:chExt cx="0" cy="0"/>
        </a:xfrm>
      </p:grpSpPr>
      <p:sp>
        <p:nvSpPr>
          <p:cNvPr id="4" name="Otsikko 1">
            <a:extLst>
              <a:ext uri="{FF2B5EF4-FFF2-40B4-BE49-F238E27FC236}">
                <a16:creationId xmlns:a16="http://schemas.microsoft.com/office/drawing/2014/main" id="{E404C41B-F652-5501-D363-75ED64B2FBF9}"/>
              </a:ext>
            </a:extLst>
          </p:cNvPr>
          <p:cNvSpPr>
            <a:spLocks noGrp="1"/>
          </p:cNvSpPr>
          <p:nvPr>
            <p:ph type="title"/>
          </p:nvPr>
        </p:nvSpPr>
        <p:spPr>
          <a:xfrm>
            <a:off x="966000" y="800590"/>
            <a:ext cx="10260000" cy="1325563"/>
          </a:xfrm>
        </p:spPr>
        <p:txBody>
          <a:bodyPr/>
          <a:lstStyle/>
          <a:p>
            <a:r>
              <a:rPr lang="en-US"/>
              <a:t>Click to edit Master title style</a:t>
            </a:r>
            <a:endParaRPr lang="fi-FI"/>
          </a:p>
        </p:txBody>
      </p:sp>
      <p:pic>
        <p:nvPicPr>
          <p:cNvPr id="5" name="Kuva 2">
            <a:extLst>
              <a:ext uri="{FF2B5EF4-FFF2-40B4-BE49-F238E27FC236}">
                <a16:creationId xmlns:a16="http://schemas.microsoft.com/office/drawing/2014/main" id="{401CA55A-DC83-E2BB-2309-49429EFB19F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7" name="Graphic 6">
            <a:extLst>
              <a:ext uri="{FF2B5EF4-FFF2-40B4-BE49-F238E27FC236}">
                <a16:creationId xmlns:a16="http://schemas.microsoft.com/office/drawing/2014/main" id="{42ABD6F8-63BF-3188-54B9-CE2D7C6705C5}"/>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6550953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Tyhjä_Logo">
    <p:spTree>
      <p:nvGrpSpPr>
        <p:cNvPr id="1" name=""/>
        <p:cNvGrpSpPr/>
        <p:nvPr/>
      </p:nvGrpSpPr>
      <p:grpSpPr>
        <a:xfrm>
          <a:off x="0" y="0"/>
          <a:ext cx="0" cy="0"/>
          <a:chOff x="0" y="0"/>
          <a:chExt cx="0" cy="0"/>
        </a:xfrm>
      </p:grpSpPr>
      <p:pic>
        <p:nvPicPr>
          <p:cNvPr id="3" name="Kuva 2">
            <a:extLst>
              <a:ext uri="{FF2B5EF4-FFF2-40B4-BE49-F238E27FC236}">
                <a16:creationId xmlns:a16="http://schemas.microsoft.com/office/drawing/2014/main" id="{CF812838-3B22-B9F3-F524-7B9657645C8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6" name="Graphic 5">
            <a:extLst>
              <a:ext uri="{FF2B5EF4-FFF2-40B4-BE49-F238E27FC236}">
                <a16:creationId xmlns:a16="http://schemas.microsoft.com/office/drawing/2014/main" id="{58F155C5-4D71-2787-2F5A-51BD138CC068}"/>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413910813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06690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Yhteystiedo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GB"/>
              <a:t>Click icon </a:t>
            </a:r>
            <a:br>
              <a:rPr lang="en-GB"/>
            </a:br>
            <a:r>
              <a:rPr lang="en-GB"/>
              <a:t>to add picture</a:t>
            </a:r>
            <a:endParaRPr lang="fi-FI"/>
          </a:p>
        </p:txBody>
      </p:sp>
      <p:sp>
        <p:nvSpPr>
          <p:cNvPr id="16" name="Otsikko 1">
            <a:extLst>
              <a:ext uri="{FF2B5EF4-FFF2-40B4-BE49-F238E27FC236}">
                <a16:creationId xmlns:a16="http://schemas.microsoft.com/office/drawing/2014/main" id="{4D51EEF9-4139-D98B-086A-2E92E7107765}"/>
              </a:ext>
            </a:extLst>
          </p:cNvPr>
          <p:cNvSpPr>
            <a:spLocks noGrp="1"/>
          </p:cNvSpPr>
          <p:nvPr>
            <p:ph type="title" hasCustomPrompt="1"/>
          </p:nvPr>
        </p:nvSpPr>
        <p:spPr>
          <a:xfrm>
            <a:off x="583198" y="1335983"/>
            <a:ext cx="4674602" cy="1325563"/>
          </a:xfrm>
        </p:spPr>
        <p:txBody>
          <a:bodyPr>
            <a:normAutofit/>
          </a:bodyPr>
          <a:lstStyle>
            <a:lvl1pPr>
              <a:defRPr sz="4200"/>
            </a:lvl1pPr>
          </a:lstStyle>
          <a:p>
            <a:r>
              <a:rPr lang="en-GB"/>
              <a:t>First name</a:t>
            </a:r>
            <a:br>
              <a:rPr lang="en-GB"/>
            </a:br>
            <a:r>
              <a:rPr lang="en-GB"/>
              <a:t>Surname</a:t>
            </a:r>
            <a:endParaRPr lang="fi-FI"/>
          </a:p>
        </p:txBody>
      </p:sp>
      <p:pic>
        <p:nvPicPr>
          <p:cNvPr id="10" name="Picture Placeholder 42">
            <a:extLst>
              <a:ext uri="{FF2B5EF4-FFF2-40B4-BE49-F238E27FC236}">
                <a16:creationId xmlns:a16="http://schemas.microsoft.com/office/drawing/2014/main" id="{950FD6E4-B711-2DD7-1747-356FC275F84C}"/>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3582" t="-9679" r="-25672" b="-17392"/>
          <a:stretch/>
        </p:blipFill>
        <p:spPr>
          <a:xfrm>
            <a:off x="618190" y="3079072"/>
            <a:ext cx="699855" cy="699855"/>
          </a:xfrm>
          <a:prstGeom prst="ellipse">
            <a:avLst/>
          </a:prstGeom>
        </p:spPr>
      </p:pic>
      <p:sp>
        <p:nvSpPr>
          <p:cNvPr id="19" name="Text Placeholder 17">
            <a:extLst>
              <a:ext uri="{FF2B5EF4-FFF2-40B4-BE49-F238E27FC236}">
                <a16:creationId xmlns:a16="http://schemas.microsoft.com/office/drawing/2014/main" id="{C2042E0B-FDD1-D508-4EF5-C6BEA278763D}"/>
              </a:ext>
            </a:extLst>
          </p:cNvPr>
          <p:cNvSpPr>
            <a:spLocks noGrp="1"/>
          </p:cNvSpPr>
          <p:nvPr>
            <p:ph type="body" sz="quarter" idx="15" hasCustomPrompt="1"/>
          </p:nvPr>
        </p:nvSpPr>
        <p:spPr>
          <a:xfrm>
            <a:off x="1543812" y="3195063"/>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err="1">
                <a:solidFill>
                  <a:schemeClr val="tx1"/>
                </a:solidFill>
              </a:rPr>
              <a:t>Tittle</a:t>
            </a:r>
            <a:r>
              <a:rPr lang="fi-FI" sz="2400">
                <a:solidFill>
                  <a:schemeClr val="tx1"/>
                </a:solidFill>
              </a:rPr>
              <a:t>, </a:t>
            </a:r>
            <a:r>
              <a:rPr lang="fi-FI" sz="2400" err="1">
                <a:solidFill>
                  <a:schemeClr val="tx1"/>
                </a:solidFill>
              </a:rPr>
              <a:t>unit</a:t>
            </a:r>
            <a:endParaRPr lang="fi-FI" sz="2400">
              <a:solidFill>
                <a:schemeClr val="tx1"/>
              </a:solidFill>
            </a:endParaRPr>
          </a:p>
        </p:txBody>
      </p:sp>
      <p:pic>
        <p:nvPicPr>
          <p:cNvPr id="12" name="Graphic 11">
            <a:extLst>
              <a:ext uri="{FF2B5EF4-FFF2-40B4-BE49-F238E27FC236}">
                <a16:creationId xmlns:a16="http://schemas.microsoft.com/office/drawing/2014/main" id="{86CBC45E-4DF3-FCDA-C72A-5F58E7F5277D}"/>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59570" y="4156676"/>
            <a:ext cx="417095" cy="319338"/>
          </a:xfrm>
          <a:prstGeom prst="rect">
            <a:avLst/>
          </a:prstGeom>
        </p:spPr>
      </p:pic>
      <p:sp>
        <p:nvSpPr>
          <p:cNvPr id="20" name="Text Placeholder 17">
            <a:extLst>
              <a:ext uri="{FF2B5EF4-FFF2-40B4-BE49-F238E27FC236}">
                <a16:creationId xmlns:a16="http://schemas.microsoft.com/office/drawing/2014/main" id="{22D9513F-ADBB-A534-E4F1-0554D739C1C6}"/>
              </a:ext>
            </a:extLst>
          </p:cNvPr>
          <p:cNvSpPr>
            <a:spLocks noGrp="1"/>
          </p:cNvSpPr>
          <p:nvPr>
            <p:ph type="body" sz="quarter" idx="16" hasCustomPrompt="1"/>
          </p:nvPr>
        </p:nvSpPr>
        <p:spPr>
          <a:xfrm>
            <a:off x="1543812" y="4047035"/>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err="1">
                <a:solidFill>
                  <a:schemeClr val="tx1"/>
                </a:solidFill>
              </a:rPr>
              <a:t>name.surname@hamk.fi</a:t>
            </a:r>
            <a:endParaRPr lang="fi-FI" sz="2400">
              <a:solidFill>
                <a:schemeClr val="tx1"/>
              </a:solidFill>
            </a:endParaRPr>
          </a:p>
        </p:txBody>
      </p:sp>
      <p:pic>
        <p:nvPicPr>
          <p:cNvPr id="13" name="Graphic 12">
            <a:extLst>
              <a:ext uri="{FF2B5EF4-FFF2-40B4-BE49-F238E27FC236}">
                <a16:creationId xmlns:a16="http://schemas.microsoft.com/office/drawing/2014/main" id="{5727CBC1-73DD-75CD-64A6-727CF910A1F3}"/>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08447" y="4928764"/>
            <a:ext cx="319338" cy="514852"/>
          </a:xfrm>
          <a:prstGeom prst="rect">
            <a:avLst/>
          </a:prstGeom>
        </p:spPr>
      </p:pic>
      <p:sp>
        <p:nvSpPr>
          <p:cNvPr id="21" name="Text Placeholder 17">
            <a:extLst>
              <a:ext uri="{FF2B5EF4-FFF2-40B4-BE49-F238E27FC236}">
                <a16:creationId xmlns:a16="http://schemas.microsoft.com/office/drawing/2014/main" id="{859D0CF4-CBAA-642E-2F5F-44BA42F940A6}"/>
              </a:ext>
            </a:extLst>
          </p:cNvPr>
          <p:cNvSpPr>
            <a:spLocks noGrp="1"/>
          </p:cNvSpPr>
          <p:nvPr>
            <p:ph type="body" sz="quarter" idx="17" hasCustomPrompt="1"/>
          </p:nvPr>
        </p:nvSpPr>
        <p:spPr>
          <a:xfrm>
            <a:off x="1543812" y="4927902"/>
            <a:ext cx="3713987" cy="514870"/>
          </a:xfrm>
        </p:spPr>
        <p:txBody>
          <a:bodyPr anchor="b">
            <a:noAutofit/>
          </a:bodyPr>
          <a:lstStyle>
            <a:lvl1pPr marL="0" indent="0" algn="l">
              <a:buFont typeface="Arial" panose="020B0604020202020204" pitchFamily="34" charset="0"/>
              <a:buNone/>
              <a:defRPr sz="2000">
                <a:latin typeface="+mn-lt"/>
              </a:defRPr>
            </a:lvl1pPr>
          </a:lstStyle>
          <a:p>
            <a:pPr algn="l"/>
            <a:r>
              <a:rPr lang="fi-FI" sz="2400">
                <a:solidFill>
                  <a:schemeClr val="tx1"/>
                </a:solidFill>
              </a:rPr>
              <a:t>+385 xx xxx xxxx</a:t>
            </a:r>
          </a:p>
        </p:txBody>
      </p:sp>
      <p:cxnSp>
        <p:nvCxnSpPr>
          <p:cNvPr id="3" name="Straight Connector 2">
            <a:extLst>
              <a:ext uri="{FF2B5EF4-FFF2-40B4-BE49-F238E27FC236}">
                <a16:creationId xmlns:a16="http://schemas.microsoft.com/office/drawing/2014/main" id="{8F6E4624-27A9-26E7-C68C-7553CBBD3CB5}"/>
              </a:ext>
            </a:extLst>
          </p:cNvPr>
          <p:cNvCxnSpPr/>
          <p:nvPr userDrawn="1"/>
        </p:nvCxnSpPr>
        <p:spPr>
          <a:xfrm>
            <a:off x="583198" y="3838720"/>
            <a:ext cx="4674602"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C6D2D814-57EE-4CC0-92A5-98B6C65A5F6A}"/>
              </a:ext>
            </a:extLst>
          </p:cNvPr>
          <p:cNvCxnSpPr/>
          <p:nvPr userDrawn="1"/>
        </p:nvCxnSpPr>
        <p:spPr>
          <a:xfrm>
            <a:off x="583198" y="2778456"/>
            <a:ext cx="4674602" cy="0"/>
          </a:xfrm>
          <a:prstGeom prst="line">
            <a:avLst/>
          </a:prstGeom>
          <a:ln w="317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236F88D-0FF6-E4C0-0E7C-8D9BC2A18086}"/>
              </a:ext>
            </a:extLst>
          </p:cNvPr>
          <p:cNvCxnSpPr/>
          <p:nvPr userDrawn="1"/>
        </p:nvCxnSpPr>
        <p:spPr>
          <a:xfrm>
            <a:off x="583198" y="4764409"/>
            <a:ext cx="4674602" cy="0"/>
          </a:xfrm>
          <a:prstGeom prst="line">
            <a:avLst/>
          </a:prstGeom>
          <a:ln w="12700" cap="rnd">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Kuva 2">
            <a:extLst>
              <a:ext uri="{FF2B5EF4-FFF2-40B4-BE49-F238E27FC236}">
                <a16:creationId xmlns:a16="http://schemas.microsoft.com/office/drawing/2014/main" id="{ADE7B526-2BAF-F310-0D37-BB3BF947DA7C}"/>
              </a:ext>
              <a:ext uri="{C183D7F6-B498-43B3-948B-1728B52AA6E4}">
                <adec:decorative xmlns:adec="http://schemas.microsoft.com/office/drawing/2017/decorative" val="1"/>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2942034" y="123580"/>
            <a:ext cx="1134936" cy="785408"/>
          </a:xfrm>
          <a:prstGeom prst="rect">
            <a:avLst/>
          </a:prstGeom>
        </p:spPr>
      </p:pic>
      <p:pic>
        <p:nvPicPr>
          <p:cNvPr id="14" name="Graphic 13">
            <a:extLst>
              <a:ext uri="{FF2B5EF4-FFF2-40B4-BE49-F238E27FC236}">
                <a16:creationId xmlns:a16="http://schemas.microsoft.com/office/drawing/2014/main" id="{BFF3FA09-D6A3-4B96-272A-79A4225FE997}"/>
              </a:ext>
              <a:ext uri="{C183D7F6-B498-43B3-948B-1728B52AA6E4}">
                <adec:decorative xmlns:adec="http://schemas.microsoft.com/office/drawing/2017/decorative" val="1"/>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298271395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oppudia">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04CCDCE-8F81-FF83-F1C6-9187FA63955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1"/>
            <a:ext cx="12192000" cy="6858000"/>
          </a:xfrm>
          <a:prstGeom prst="rect">
            <a:avLst/>
          </a:prstGeom>
        </p:spPr>
      </p:pic>
      <p:sp>
        <p:nvSpPr>
          <p:cNvPr id="2" name="Otsikko 1"/>
          <p:cNvSpPr>
            <a:spLocks noGrp="1"/>
          </p:cNvSpPr>
          <p:nvPr>
            <p:ph type="ctrTitle" hasCustomPrompt="1"/>
          </p:nvPr>
        </p:nvSpPr>
        <p:spPr>
          <a:xfrm>
            <a:off x="626269" y="2113048"/>
            <a:ext cx="4631531" cy="2631903"/>
          </a:xfrm>
        </p:spPr>
        <p:txBody>
          <a:bodyPr anchor="ctr">
            <a:noAutofit/>
          </a:bodyPr>
          <a:lstStyle>
            <a:lvl1pPr algn="l">
              <a:defRPr sz="5600" b="0">
                <a:solidFill>
                  <a:schemeClr val="tx1"/>
                </a:solidFill>
              </a:defRPr>
            </a:lvl1pPr>
          </a:lstStyle>
          <a:p>
            <a:r>
              <a:rPr lang="en-US"/>
              <a:t>Kiitos!</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tx1"/>
                </a:solidFill>
              </a:defRPr>
            </a:lvl1pPr>
          </a:lstStyle>
          <a:p>
            <a:r>
              <a:rPr lang="en-GB"/>
              <a:t>Click icon </a:t>
            </a:r>
            <a:br>
              <a:rPr lang="en-GB"/>
            </a:br>
            <a:r>
              <a:rPr lang="en-GB"/>
              <a:t>to add picture</a:t>
            </a:r>
            <a:endParaRPr lang="fi-FI"/>
          </a:p>
        </p:txBody>
      </p:sp>
      <p:sp>
        <p:nvSpPr>
          <p:cNvPr id="9" name="TextBox 8">
            <a:extLst>
              <a:ext uri="{FF2B5EF4-FFF2-40B4-BE49-F238E27FC236}">
                <a16:creationId xmlns:a16="http://schemas.microsoft.com/office/drawing/2014/main" id="{7E8E8849-D49E-A9FD-BA32-5D121D26FC3E}"/>
              </a:ext>
            </a:extLst>
          </p:cNvPr>
          <p:cNvSpPr txBox="1"/>
          <p:nvPr userDrawn="1"/>
        </p:nvSpPr>
        <p:spPr>
          <a:xfrm>
            <a:off x="626269" y="5042439"/>
            <a:ext cx="4631531" cy="1482714"/>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tx1"/>
                </a:solidFill>
                <a:latin typeface="+mj-lt"/>
              </a:rPr>
              <a:t>Häme</a:t>
            </a:r>
            <a:r>
              <a:rPr lang="en-US" sz="2400">
                <a:solidFill>
                  <a:schemeClr val="tx1"/>
                </a:solidFill>
                <a:latin typeface="+mj-lt"/>
              </a:rPr>
              <a:t> University </a:t>
            </a:r>
            <a:br>
              <a:rPr lang="en-US" sz="2400">
                <a:solidFill>
                  <a:schemeClr val="tx1"/>
                </a:solidFill>
                <a:latin typeface="+mj-lt"/>
              </a:rPr>
            </a:br>
            <a:r>
              <a:rPr lang="en-US" sz="2400">
                <a:solidFill>
                  <a:schemeClr val="tx1"/>
                </a:solidFill>
                <a:latin typeface="+mj-lt"/>
              </a:rPr>
              <a:t>of Applied Sciences</a:t>
            </a:r>
          </a:p>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tx1"/>
                </a:solidFill>
                <a:latin typeface="+mn-lt"/>
              </a:rPr>
              <a:t>www.hamk.fi</a:t>
            </a:r>
            <a:endParaRPr lang="en-US" sz="2400">
              <a:solidFill>
                <a:schemeClr val="tx1"/>
              </a:solidFill>
              <a:latin typeface="+mn-lt"/>
            </a:endParaRPr>
          </a:p>
        </p:txBody>
      </p:sp>
      <p:pic>
        <p:nvPicPr>
          <p:cNvPr id="3" name="Kuva 2">
            <a:extLst>
              <a:ext uri="{FF2B5EF4-FFF2-40B4-BE49-F238E27FC236}">
                <a16:creationId xmlns:a16="http://schemas.microsoft.com/office/drawing/2014/main" id="{D9E3785B-4E17-8229-2D3E-CFE96E1AD252}"/>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5" name="Graphic 4">
            <a:extLst>
              <a:ext uri="{FF2B5EF4-FFF2-40B4-BE49-F238E27FC236}">
                <a16:creationId xmlns:a16="http://schemas.microsoft.com/office/drawing/2014/main" id="{409B1A5B-1032-FD1A-F716-33EB6C0FEB0C}"/>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149190562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Loppudia – Tumma">
    <p:bg>
      <p:bgPr>
        <a:solidFill>
          <a:schemeClr val="accent2"/>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04CCDCE-8F81-FF83-F1C6-9187FA639556}"/>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ctrTitle" hasCustomPrompt="1"/>
          </p:nvPr>
        </p:nvSpPr>
        <p:spPr>
          <a:xfrm>
            <a:off x="626269" y="2113048"/>
            <a:ext cx="4631531" cy="2631903"/>
          </a:xfrm>
        </p:spPr>
        <p:txBody>
          <a:bodyPr anchor="ctr">
            <a:noAutofit/>
          </a:bodyPr>
          <a:lstStyle>
            <a:lvl1pPr algn="l">
              <a:defRPr sz="5600" b="0">
                <a:solidFill>
                  <a:schemeClr val="bg1"/>
                </a:solidFill>
              </a:defRPr>
            </a:lvl1pPr>
          </a:lstStyle>
          <a:p>
            <a:r>
              <a:rPr lang="en-US"/>
              <a:t>Kiitos!</a:t>
            </a:r>
            <a:endParaRPr lang="fi-FI"/>
          </a:p>
        </p:txBody>
      </p:sp>
      <p:sp>
        <p:nvSpPr>
          <p:cNvPr id="6" name="Picture Placeholder 5">
            <a:extLst>
              <a:ext uri="{FF2B5EF4-FFF2-40B4-BE49-F238E27FC236}">
                <a16:creationId xmlns:a16="http://schemas.microsoft.com/office/drawing/2014/main" id="{C9886392-8660-4EAF-A6DA-F6F879DE478C}"/>
              </a:ext>
            </a:extLst>
          </p:cNvPr>
          <p:cNvSpPr>
            <a:spLocks noGrp="1"/>
          </p:cNvSpPr>
          <p:nvPr>
            <p:ph type="pic" sz="quarter" idx="12"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pic>
        <p:nvPicPr>
          <p:cNvPr id="7" name="Kuva 2">
            <a:extLst>
              <a:ext uri="{FF2B5EF4-FFF2-40B4-BE49-F238E27FC236}">
                <a16:creationId xmlns:a16="http://schemas.microsoft.com/office/drawing/2014/main" id="{6C9FBC00-B20F-8837-78EE-D37243BBCB70}"/>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sp>
        <p:nvSpPr>
          <p:cNvPr id="9" name="TextBox 8">
            <a:extLst>
              <a:ext uri="{FF2B5EF4-FFF2-40B4-BE49-F238E27FC236}">
                <a16:creationId xmlns:a16="http://schemas.microsoft.com/office/drawing/2014/main" id="{7E8E8849-D49E-A9FD-BA32-5D121D26FC3E}"/>
              </a:ext>
            </a:extLst>
          </p:cNvPr>
          <p:cNvSpPr txBox="1"/>
          <p:nvPr userDrawn="1"/>
        </p:nvSpPr>
        <p:spPr>
          <a:xfrm>
            <a:off x="626269" y="5042439"/>
            <a:ext cx="4631531" cy="1482714"/>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bg1"/>
                </a:solidFill>
                <a:latin typeface="+mj-lt"/>
              </a:rPr>
              <a:t>Häme</a:t>
            </a:r>
            <a:r>
              <a:rPr lang="en-US" sz="2400">
                <a:solidFill>
                  <a:schemeClr val="bg1"/>
                </a:solidFill>
                <a:latin typeface="+mj-lt"/>
              </a:rPr>
              <a:t> University </a:t>
            </a:r>
            <a:br>
              <a:rPr lang="en-US" sz="2400">
                <a:solidFill>
                  <a:schemeClr val="bg1"/>
                </a:solidFill>
                <a:latin typeface="+mj-lt"/>
              </a:rPr>
            </a:br>
            <a:r>
              <a:rPr lang="en-US" sz="2400">
                <a:solidFill>
                  <a:schemeClr val="bg1"/>
                </a:solidFill>
                <a:latin typeface="+mj-lt"/>
              </a:rPr>
              <a:t>of Applied Sciences</a:t>
            </a:r>
          </a:p>
          <a:p>
            <a:pPr marL="0" marR="0" lvl="0" indent="0" algn="l" defTabSz="914400" rtl="0" eaLnBrk="1" fontAlgn="auto" latinLnBrk="0" hangingPunct="1">
              <a:lnSpc>
                <a:spcPct val="130000"/>
              </a:lnSpc>
              <a:spcBef>
                <a:spcPts val="0"/>
              </a:spcBef>
              <a:spcAft>
                <a:spcPts val="0"/>
              </a:spcAft>
              <a:buClrTx/>
              <a:buSzTx/>
              <a:buFontTx/>
              <a:buNone/>
              <a:tabLst/>
              <a:defRPr/>
            </a:pPr>
            <a:r>
              <a:rPr lang="en-US" sz="2400" err="1">
                <a:solidFill>
                  <a:schemeClr val="bg1"/>
                </a:solidFill>
                <a:latin typeface="+mn-lt"/>
              </a:rPr>
              <a:t>www.hamk.fi</a:t>
            </a:r>
            <a:endParaRPr lang="en-US" sz="2400">
              <a:solidFill>
                <a:schemeClr val="bg1"/>
              </a:solidFill>
              <a:latin typeface="+mn-lt"/>
            </a:endParaRPr>
          </a:p>
        </p:txBody>
      </p:sp>
      <p:pic>
        <p:nvPicPr>
          <p:cNvPr id="19" name="Graphic 18">
            <a:extLst>
              <a:ext uri="{FF2B5EF4-FFF2-40B4-BE49-F238E27FC236}">
                <a16:creationId xmlns:a16="http://schemas.microsoft.com/office/drawing/2014/main" id="{089B63CC-0058-4413-F92C-29F1B3726A83}"/>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51662" y="155818"/>
            <a:ext cx="2410761" cy="918385"/>
          </a:xfrm>
          <a:prstGeom prst="rect">
            <a:avLst/>
          </a:prstGeom>
        </p:spPr>
      </p:pic>
    </p:spTree>
    <p:extLst>
      <p:ext uri="{BB962C8B-B14F-4D97-AF65-F5344CB8AC3E}">
        <p14:creationId xmlns:p14="http://schemas.microsoft.com/office/powerpoint/2010/main" val="50398608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8724900" y="418915"/>
            <a:ext cx="2381715" cy="6034582"/>
          </a:xfrm>
        </p:spPr>
        <p:txBody>
          <a:bodyPr vert="eaVert"/>
          <a:lstStyle/>
          <a:p>
            <a:r>
              <a:rPr lang="en-US"/>
              <a:t>Click to edit Master title style</a:t>
            </a:r>
            <a:endParaRPr lang="fi-FI"/>
          </a:p>
        </p:txBody>
      </p:sp>
      <p:sp>
        <p:nvSpPr>
          <p:cNvPr id="3" name="Pystysuoran tekstin paikkamerkki 2"/>
          <p:cNvSpPr>
            <a:spLocks noGrp="1"/>
          </p:cNvSpPr>
          <p:nvPr>
            <p:ph type="body" orient="vert" idx="1"/>
          </p:nvPr>
        </p:nvSpPr>
        <p:spPr>
          <a:xfrm>
            <a:off x="838200" y="418915"/>
            <a:ext cx="7734300" cy="60345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8" name="Graphic 7">
            <a:extLst>
              <a:ext uri="{FF2B5EF4-FFF2-40B4-BE49-F238E27FC236}">
                <a16:creationId xmlns:a16="http://schemas.microsoft.com/office/drawing/2014/main" id="{19546692-B303-847D-46A7-F9057AAF7A9F}"/>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rot="5400000">
            <a:off x="10260787" y="1039691"/>
            <a:ext cx="2410761" cy="918385"/>
          </a:xfrm>
          <a:prstGeom prst="rect">
            <a:avLst/>
          </a:prstGeom>
        </p:spPr>
      </p:pic>
    </p:spTree>
    <p:extLst>
      <p:ext uri="{BB962C8B-B14F-4D97-AF65-F5344CB8AC3E}">
        <p14:creationId xmlns:p14="http://schemas.microsoft.com/office/powerpoint/2010/main" val="1471420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1053582" y="847614"/>
            <a:ext cx="10260000" cy="1217707"/>
          </a:xfrm>
        </p:spPr>
        <p:txBody>
          <a:bodyPr>
            <a:normAutofit/>
          </a:bodyPr>
          <a:lstStyle>
            <a:lvl1pPr>
              <a:defRPr sz="3600"/>
            </a:lvl1pPr>
          </a:lstStyle>
          <a:p>
            <a:r>
              <a:rPr lang="en-US"/>
              <a:t>Click to edit Master title style</a:t>
            </a:r>
            <a:endParaRPr lang="fi-FI"/>
          </a:p>
        </p:txBody>
      </p:sp>
      <p:sp>
        <p:nvSpPr>
          <p:cNvPr id="3" name="Sisällön paikkamerkki 2"/>
          <p:cNvSpPr>
            <a:spLocks noGrp="1"/>
          </p:cNvSpPr>
          <p:nvPr>
            <p:ph idx="1"/>
          </p:nvPr>
        </p:nvSpPr>
        <p:spPr>
          <a:xfrm>
            <a:off x="1053582" y="2200258"/>
            <a:ext cx="10260000" cy="3719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4" name="Kuva 2">
            <a:extLst>
              <a:ext uri="{FF2B5EF4-FFF2-40B4-BE49-F238E27FC236}">
                <a16:creationId xmlns:a16="http://schemas.microsoft.com/office/drawing/2014/main" id="{128C4059-A9F0-7DEC-B0DA-7E3D6032EE6F}"/>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8"/>
          </a:xfrm>
          <a:prstGeom prst="rect">
            <a:avLst/>
          </a:prstGeom>
        </p:spPr>
      </p:pic>
      <p:pic>
        <p:nvPicPr>
          <p:cNvPr id="6" name="Graphic 5">
            <a:extLst>
              <a:ext uri="{FF2B5EF4-FFF2-40B4-BE49-F238E27FC236}">
                <a16:creationId xmlns:a16="http://schemas.microsoft.com/office/drawing/2014/main" id="{0477B025-50EB-6502-ED34-E12D7EE5AA71}"/>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232385552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fi-FI"/>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i-FI"/>
          </a:p>
        </p:txBody>
      </p:sp>
      <p:sp>
        <p:nvSpPr>
          <p:cNvPr id="4" name="Date Placeholder 3"/>
          <p:cNvSpPr>
            <a:spLocks noGrp="1"/>
          </p:cNvSpPr>
          <p:nvPr>
            <p:ph type="dt" sz="half" idx="10"/>
          </p:nvPr>
        </p:nvSpPr>
        <p:spPr/>
        <p:txBody>
          <a:bodyPr/>
          <a:lstStyle/>
          <a:p>
            <a:fld id="{FF0FFEF4-6DFB-40EC-A31E-79632E98FD5E}" type="datetimeFigureOut">
              <a:rPr lang="fi-FI" smtClean="0"/>
              <a:t>17.11.2025</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6FD74ECF-7A9A-4E0E-BB51-E3F504E40450}" type="slidenum">
              <a:rPr lang="fi-FI" smtClean="0"/>
              <a:t>‹#›</a:t>
            </a:fld>
            <a:endParaRPr lang="fi-FI"/>
          </a:p>
        </p:txBody>
      </p:sp>
    </p:spTree>
    <p:extLst>
      <p:ext uri="{BB962C8B-B14F-4D97-AF65-F5344CB8AC3E}">
        <p14:creationId xmlns:p14="http://schemas.microsoft.com/office/powerpoint/2010/main" val="201109429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cSld name="Otsikko ja sisältö - Grafiikka">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4A8B7464-65B1-666F-89CD-C846F634B42D}"/>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1053582" y="847614"/>
            <a:ext cx="10260000" cy="1217707"/>
          </a:xfrm>
        </p:spPr>
        <p:txBody>
          <a:bodyPr>
            <a:normAutofit/>
          </a:bodyPr>
          <a:lstStyle>
            <a:lvl1pPr>
              <a:defRPr sz="3600"/>
            </a:lvl1pPr>
          </a:lstStyle>
          <a:p>
            <a:r>
              <a:rPr lang="en-US"/>
              <a:t>Click to edit Master title style</a:t>
            </a:r>
            <a:endParaRPr lang="fi-FI"/>
          </a:p>
        </p:txBody>
      </p:sp>
      <p:sp>
        <p:nvSpPr>
          <p:cNvPr id="3" name="Sisällön paikkamerkki 2"/>
          <p:cNvSpPr>
            <a:spLocks noGrp="1"/>
          </p:cNvSpPr>
          <p:nvPr>
            <p:ph idx="1"/>
          </p:nvPr>
        </p:nvSpPr>
        <p:spPr>
          <a:xfrm>
            <a:off x="1053582" y="2200258"/>
            <a:ext cx="10260000" cy="3719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73257BE3-0AF7-6ED3-518D-876D4B65DCC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8" name="Graphic 7">
            <a:extLst>
              <a:ext uri="{FF2B5EF4-FFF2-40B4-BE49-F238E27FC236}">
                <a16:creationId xmlns:a16="http://schemas.microsoft.com/office/drawing/2014/main" id="{C8D1FDA3-3C63-1A81-DCC0-8A8234DA03B2}"/>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71649750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Otsikko ja 1 palsta">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365787"/>
            <a:ext cx="10957984" cy="1143000"/>
          </a:xfrm>
        </p:spPr>
        <p:txBody>
          <a:bodyPr>
            <a:normAutofit/>
          </a:bodyPr>
          <a:lstStyle>
            <a:lvl1pPr algn="l">
              <a:defRPr sz="4000">
                <a:solidFill>
                  <a:schemeClr val="tx1">
                    <a:lumMod val="65000"/>
                    <a:lumOff val="35000"/>
                  </a:schemeClr>
                </a:solidFill>
                <a:latin typeface="Arial Narrow" pitchFamily="34" charset="0"/>
              </a:defRPr>
            </a:lvl1pPr>
          </a:lstStyle>
          <a:p>
            <a:r>
              <a:rPr lang="en-US" noProof="0"/>
              <a:t>Click to edit Master title style</a:t>
            </a:r>
            <a:endParaRPr lang="fi-FI" noProof="0"/>
          </a:p>
        </p:txBody>
      </p:sp>
      <p:sp>
        <p:nvSpPr>
          <p:cNvPr id="5" name="Text Placeholder 3"/>
          <p:cNvSpPr>
            <a:spLocks noGrp="1"/>
          </p:cNvSpPr>
          <p:nvPr>
            <p:ph type="body" sz="quarter" idx="10"/>
          </p:nvPr>
        </p:nvSpPr>
        <p:spPr>
          <a:xfrm>
            <a:off x="623393" y="1796819"/>
            <a:ext cx="10944192" cy="4703465"/>
          </a:xfrm>
          <a:prstGeom prst="rect">
            <a:avLst/>
          </a:prstGeom>
        </p:spPr>
        <p:txBody>
          <a:bodyPr/>
          <a:lstStyle>
            <a:lvl1pPr marL="342900" indent="-342900">
              <a:buFont typeface="Arial" pitchFamily="34" charset="0"/>
              <a:buChar char="•"/>
              <a:defRPr sz="2400">
                <a:latin typeface="Arial Narrow" pitchFamily="34" charset="0"/>
              </a:defRPr>
            </a:lvl1pPr>
            <a:lvl2pPr marL="742950" indent="-285750">
              <a:buFont typeface="Arial" pitchFamily="34" charset="0"/>
              <a:buChar char="•"/>
              <a:defRPr sz="2000">
                <a:latin typeface="Arial Narrow" pitchFamily="34" charset="0"/>
              </a:defRPr>
            </a:lvl2pPr>
            <a:lvl3pPr marL="1143000" indent="-228600">
              <a:buFont typeface="Arial" pitchFamily="34" charset="0"/>
              <a:buChar char="•"/>
              <a:defRPr sz="2000">
                <a:latin typeface="Arial Narrow" pitchFamily="34" charset="0"/>
              </a:defRPr>
            </a:lvl3pPr>
            <a:lvl4pPr marL="1600200" indent="-228600">
              <a:buFont typeface="Arial" pitchFamily="34" charset="0"/>
              <a:buChar char="•"/>
              <a:defRPr sz="2000">
                <a:latin typeface="Arial Narrow" pitchFamily="34" charset="0"/>
              </a:defRPr>
            </a:lvl4pPr>
            <a:lvl5pPr marL="2057400" indent="-228600">
              <a:buFont typeface="Arial" pitchFamily="34" charset="0"/>
              <a:buChar char="•"/>
              <a:defRPr sz="2000">
                <a:latin typeface="Arial Narrow"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i-FI" noProof="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56374" y="6021288"/>
            <a:ext cx="2415121" cy="522566"/>
          </a:xfrm>
          <a:prstGeom prst="rect">
            <a:avLst/>
          </a:prstGeom>
        </p:spPr>
      </p:pic>
      <p:sp>
        <p:nvSpPr>
          <p:cNvPr id="3" name="Date Placeholder 2"/>
          <p:cNvSpPr>
            <a:spLocks noGrp="1"/>
          </p:cNvSpPr>
          <p:nvPr>
            <p:ph type="dt" sz="half" idx="11"/>
          </p:nvPr>
        </p:nvSpPr>
        <p:spPr>
          <a:xfrm>
            <a:off x="0" y="5949281"/>
            <a:ext cx="2844800" cy="365125"/>
          </a:xfrm>
        </p:spPr>
        <p:txBody>
          <a:bodyPr/>
          <a:lstStyle/>
          <a:p>
            <a:fld id="{325D181F-C6F6-447B-B058-818E58AA22D9}" type="datetimeFigureOut">
              <a:rPr lang="fi-FI" smtClean="0"/>
              <a:pPr/>
              <a:t>17.11.2025</a:t>
            </a:fld>
            <a:endParaRPr lang="fi-FI"/>
          </a:p>
        </p:txBody>
      </p:sp>
      <p:sp>
        <p:nvSpPr>
          <p:cNvPr id="4" name="Footer Placeholder 3"/>
          <p:cNvSpPr>
            <a:spLocks noGrp="1"/>
          </p:cNvSpPr>
          <p:nvPr>
            <p:ph type="ftr" sz="quarter" idx="12"/>
          </p:nvPr>
        </p:nvSpPr>
        <p:spPr>
          <a:xfrm>
            <a:off x="4165600" y="5949281"/>
            <a:ext cx="3860800" cy="365125"/>
          </a:xfrm>
        </p:spPr>
        <p:txBody>
          <a:bodyPr/>
          <a:lstStyle/>
          <a:p>
            <a:endParaRPr lang="fi-FI"/>
          </a:p>
        </p:txBody>
      </p:sp>
      <p:sp>
        <p:nvSpPr>
          <p:cNvPr id="7" name="Slide Number Placeholder 6"/>
          <p:cNvSpPr>
            <a:spLocks noGrp="1"/>
          </p:cNvSpPr>
          <p:nvPr>
            <p:ph type="sldNum" sz="quarter" idx="13"/>
          </p:nvPr>
        </p:nvSpPr>
        <p:spPr>
          <a:xfrm>
            <a:off x="9347200" y="5949281"/>
            <a:ext cx="2844800" cy="365125"/>
          </a:xfrm>
        </p:spPr>
        <p:txBody>
          <a:bodyPr/>
          <a:lstStyle/>
          <a:p>
            <a:fld id="{AAFCD85C-98BC-4660-BE49-0DC12FB6FFB3}" type="slidenum">
              <a:rPr lang="fi-FI" smtClean="0"/>
              <a:pPr/>
              <a:t>‹#›</a:t>
            </a:fld>
            <a:endParaRPr lang="fi-FI"/>
          </a:p>
        </p:txBody>
      </p:sp>
    </p:spTree>
    <p:extLst>
      <p:ext uri="{BB962C8B-B14F-4D97-AF65-F5344CB8AC3E}">
        <p14:creationId xmlns:p14="http://schemas.microsoft.com/office/powerpoint/2010/main" val="612674683"/>
      </p:ext>
    </p:extLst>
  </p:cSld>
  <p:clrMapOvr>
    <a:overrideClrMapping bg1="lt1" tx1="dk1" bg2="lt2" tx2="dk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p:cNvSpPr>
            <a:spLocks noGrp="1"/>
          </p:cNvSpPr>
          <p:nvPr>
            <p:ph type="dt" sz="half" idx="10"/>
          </p:nvPr>
        </p:nvSpPr>
        <p:spPr/>
        <p:txBody>
          <a:bodyPr/>
          <a:lstStyle/>
          <a:p>
            <a:fld id="{FF0FFEF4-6DFB-40EC-A31E-79632E98FD5E}" type="datetimeFigureOut">
              <a:rPr lang="fi-FI" smtClean="0"/>
              <a:t>17.11.2025</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6FD74ECF-7A9A-4E0E-BB51-E3F504E40450}" type="slidenum">
              <a:rPr lang="fi-FI" smtClean="0"/>
              <a:t>‹#›</a:t>
            </a:fld>
            <a:endParaRPr lang="fi-FI"/>
          </a:p>
        </p:txBody>
      </p:sp>
    </p:spTree>
    <p:extLst>
      <p:ext uri="{BB962C8B-B14F-4D97-AF65-F5344CB8AC3E}">
        <p14:creationId xmlns:p14="http://schemas.microsoft.com/office/powerpoint/2010/main" val="213575296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4_tekstidia: yksipalstainen">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504510"/>
      </p:ext>
    </p:extLst>
  </p:cSld>
  <p:clrMapOvr>
    <a:overrideClrMapping bg1="lt1" tx1="dk1" bg2="lt2" tx2="dk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Kansi – tumma">
    <p:bg>
      <p:bgPr>
        <a:solidFill>
          <a:schemeClr val="accent2"/>
        </a:solidFill>
        <a:effectLst/>
      </p:bgPr>
    </p:bg>
    <p:spTree>
      <p:nvGrpSpPr>
        <p:cNvPr id="1" name=""/>
        <p:cNvGrpSpPr/>
        <p:nvPr/>
      </p:nvGrpSpPr>
      <p:grpSpPr>
        <a:xfrm>
          <a:off x="0" y="0"/>
          <a:ext cx="0" cy="0"/>
          <a:chOff x="0" y="0"/>
          <a:chExt cx="0" cy="0"/>
        </a:xfrm>
      </p:grpSpPr>
      <p:pic>
        <p:nvPicPr>
          <p:cNvPr id="9" name="Graphic 8" descr="HAMK – Hämeen ammattikorkeakoulu">
            <a:extLst>
              <a:ext uri="{FF2B5EF4-FFF2-40B4-BE49-F238E27FC236}">
                <a16:creationId xmlns:a16="http://schemas.microsoft.com/office/drawing/2014/main" id="{D80A1C54-A902-2130-7395-E07D3C657D9A}"/>
              </a:ext>
              <a:ext uri="{C183D7F6-B498-43B3-948B-1728B52AA6E4}">
                <adec:decorative xmlns:adec="http://schemas.microsoft.com/office/drawing/2017/decorative" val="0"/>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51231" y="271774"/>
            <a:ext cx="3644091" cy="1388225"/>
          </a:xfrm>
          <a:prstGeom prst="rect">
            <a:avLst/>
          </a:prstGeom>
        </p:spPr>
      </p:pic>
      <p:sp>
        <p:nvSpPr>
          <p:cNvPr id="2" name="Title 1">
            <a:extLst>
              <a:ext uri="{FF2B5EF4-FFF2-40B4-BE49-F238E27FC236}">
                <a16:creationId xmlns:a16="http://schemas.microsoft.com/office/drawing/2014/main" id="{15933D3A-4207-9488-55A8-500D30F29AD5}"/>
              </a:ext>
            </a:extLst>
          </p:cNvPr>
          <p:cNvSpPr>
            <a:spLocks noGrp="1"/>
          </p:cNvSpPr>
          <p:nvPr>
            <p:ph type="title"/>
          </p:nvPr>
        </p:nvSpPr>
        <p:spPr>
          <a:xfrm>
            <a:off x="405435" y="1870030"/>
            <a:ext cx="6124432" cy="3125608"/>
          </a:xfrm>
        </p:spPr>
        <p:txBody>
          <a:bodyPr anchor="ctr">
            <a:noAutofit/>
          </a:bodyPr>
          <a:lstStyle>
            <a:lvl1pPr>
              <a:defRPr sz="4800">
                <a:solidFill>
                  <a:schemeClr val="bg1"/>
                </a:solidFill>
              </a:defRPr>
            </a:lvl1pPr>
          </a:lstStyle>
          <a:p>
            <a:r>
              <a:rPr lang="en-US"/>
              <a:t>Click to edit Master title style</a:t>
            </a:r>
            <a:endParaRPr lang="fi-FI"/>
          </a:p>
        </p:txBody>
      </p:sp>
      <p:pic>
        <p:nvPicPr>
          <p:cNvPr id="4" name="Kuva 2" descr="RUN EU – Regional University Network, European University">
            <a:extLst>
              <a:ext uri="{FF2B5EF4-FFF2-40B4-BE49-F238E27FC236}">
                <a16:creationId xmlns:a16="http://schemas.microsoft.com/office/drawing/2014/main" id="{79D23AB6-277A-52C9-FCF2-7E12C6E9C86C}"/>
              </a:ext>
              <a:ext uri="{C183D7F6-B498-43B3-948B-1728B52AA6E4}">
                <adec:decorative xmlns:adec="http://schemas.microsoft.com/office/drawing/2017/decorative" val="0"/>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3897849" y="212097"/>
            <a:ext cx="1757035" cy="1215917"/>
          </a:xfrm>
          <a:prstGeom prst="rect">
            <a:avLst/>
          </a:prstGeom>
        </p:spPr>
      </p:pic>
      <p:sp>
        <p:nvSpPr>
          <p:cNvPr id="7" name="Text Placeholder 7">
            <a:extLst>
              <a:ext uri="{FF2B5EF4-FFF2-40B4-BE49-F238E27FC236}">
                <a16:creationId xmlns:a16="http://schemas.microsoft.com/office/drawing/2014/main" id="{7053D5C9-52DA-A8C4-41D6-4A652EAE1B95}"/>
              </a:ext>
            </a:extLst>
          </p:cNvPr>
          <p:cNvSpPr>
            <a:spLocks noGrp="1"/>
          </p:cNvSpPr>
          <p:nvPr>
            <p:ph type="body" sz="quarter" idx="10"/>
          </p:nvPr>
        </p:nvSpPr>
        <p:spPr>
          <a:xfrm>
            <a:off x="405435" y="5367082"/>
            <a:ext cx="2516188" cy="1027112"/>
          </a:xfrm>
        </p:spPr>
        <p:txBody>
          <a:bodyPr anchor="b">
            <a:noAutofit/>
          </a:bodyPr>
          <a:lstStyle>
            <a:lvl1pPr marL="0" indent="0">
              <a:lnSpc>
                <a:spcPct val="100000"/>
              </a:lnSpc>
              <a:buNone/>
              <a:defRPr sz="2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
        <p:nvSpPr>
          <p:cNvPr id="8" name="Text Placeholder 7">
            <a:extLst>
              <a:ext uri="{FF2B5EF4-FFF2-40B4-BE49-F238E27FC236}">
                <a16:creationId xmlns:a16="http://schemas.microsoft.com/office/drawing/2014/main" id="{12B8B8F1-2FA3-1190-AD8C-EF93AC9A92ED}"/>
              </a:ext>
            </a:extLst>
          </p:cNvPr>
          <p:cNvSpPr>
            <a:spLocks noGrp="1"/>
          </p:cNvSpPr>
          <p:nvPr>
            <p:ph type="body" sz="quarter" idx="11"/>
          </p:nvPr>
        </p:nvSpPr>
        <p:spPr>
          <a:xfrm>
            <a:off x="3138696" y="5367082"/>
            <a:ext cx="2516188" cy="1027112"/>
          </a:xfrm>
        </p:spPr>
        <p:txBody>
          <a:bodyPr anchor="b">
            <a:noAutofit/>
          </a:bodyPr>
          <a:lstStyle>
            <a:lvl1pPr marL="0" indent="0">
              <a:lnSpc>
                <a:spcPct val="100000"/>
              </a:lnSpc>
              <a:buNone/>
              <a:defRPr sz="2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125000"/>
              </a:lnSpc>
              <a:spcBef>
                <a:spcPts val="1000"/>
              </a:spcBef>
              <a:spcAft>
                <a:spcPts val="400"/>
              </a:spcAft>
              <a:buClrTx/>
              <a:buSzTx/>
              <a:buFont typeface="System Font Regular"/>
              <a:buNone/>
              <a:tabLst/>
              <a:defRPr/>
            </a:pPr>
            <a:r>
              <a:rPr lang="en-US"/>
              <a:t>Click to edit Master text styles</a:t>
            </a:r>
          </a:p>
        </p:txBody>
      </p:sp>
    </p:spTree>
    <p:extLst>
      <p:ext uri="{BB962C8B-B14F-4D97-AF65-F5344CB8AC3E}">
        <p14:creationId xmlns:p14="http://schemas.microsoft.com/office/powerpoint/2010/main" val="168800388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Otsikko ja sisältö vasemmalla kuva oikella – tumma">
    <p:bg>
      <p:bgPr>
        <a:solidFill>
          <a:schemeClr val="accent6"/>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E2107D0-8658-4288-A7E7-FF16D7826415}"/>
              </a:ext>
            </a:extLst>
          </p:cNvPr>
          <p:cNvSpPr>
            <a:spLocks noGrp="1"/>
          </p:cNvSpPr>
          <p:nvPr>
            <p:ph type="pic" sz="quarter" idx="14" hasCustomPrompt="1"/>
          </p:nvPr>
        </p:nvSpPr>
        <p:spPr>
          <a:xfrm>
            <a:off x="6096000" y="0"/>
            <a:ext cx="6096000" cy="6858000"/>
          </a:xfrm>
        </p:spPr>
        <p:txBody>
          <a:bodyPr anchor="ctr"/>
          <a:lstStyle>
            <a:lvl1pPr marL="0" indent="0" algn="ctr">
              <a:buNone/>
              <a:defRPr>
                <a:solidFill>
                  <a:schemeClr val="bg1"/>
                </a:solidFill>
              </a:defRPr>
            </a:lvl1pPr>
          </a:lstStyle>
          <a:p>
            <a:r>
              <a:rPr lang="en-GB"/>
              <a:t>Click icon </a:t>
            </a:r>
            <a:br>
              <a:rPr lang="en-GB"/>
            </a:br>
            <a:r>
              <a:rPr lang="en-GB"/>
              <a:t>to add picture</a:t>
            </a:r>
            <a:endParaRPr lang="fi-FI"/>
          </a:p>
        </p:txBody>
      </p:sp>
      <p:sp>
        <p:nvSpPr>
          <p:cNvPr id="14" name="Otsikko 1">
            <a:extLst>
              <a:ext uri="{FF2B5EF4-FFF2-40B4-BE49-F238E27FC236}">
                <a16:creationId xmlns:a16="http://schemas.microsoft.com/office/drawing/2014/main" id="{7997924B-C694-4443-9052-AB424E10C7B9}"/>
              </a:ext>
            </a:extLst>
          </p:cNvPr>
          <p:cNvSpPr>
            <a:spLocks noGrp="1"/>
          </p:cNvSpPr>
          <p:nvPr>
            <p:ph type="title"/>
          </p:nvPr>
        </p:nvSpPr>
        <p:spPr>
          <a:xfrm>
            <a:off x="583198" y="847615"/>
            <a:ext cx="4674602" cy="1813932"/>
          </a:xfrm>
        </p:spPr>
        <p:txBody>
          <a:bodyPr>
            <a:normAutofit/>
          </a:bodyPr>
          <a:lstStyle>
            <a:lvl1pPr>
              <a:defRPr sz="4200">
                <a:solidFill>
                  <a:schemeClr val="bg1"/>
                </a:solidFill>
              </a:defRPr>
            </a:lvl1pPr>
          </a:lstStyle>
          <a:p>
            <a:r>
              <a:rPr lang="en-US"/>
              <a:t>Click to edit Master title style</a:t>
            </a:r>
            <a:endParaRPr lang="fi-FI"/>
          </a:p>
        </p:txBody>
      </p:sp>
      <p:sp>
        <p:nvSpPr>
          <p:cNvPr id="15" name="Sisällön paikkamerkki 2">
            <a:extLst>
              <a:ext uri="{FF2B5EF4-FFF2-40B4-BE49-F238E27FC236}">
                <a16:creationId xmlns:a16="http://schemas.microsoft.com/office/drawing/2014/main" id="{D10633A4-2EBD-43D9-A4C3-AF4159C07F82}"/>
              </a:ext>
            </a:extLst>
          </p:cNvPr>
          <p:cNvSpPr>
            <a:spLocks noGrp="1"/>
          </p:cNvSpPr>
          <p:nvPr>
            <p:ph idx="13"/>
          </p:nvPr>
        </p:nvSpPr>
        <p:spPr>
          <a:xfrm>
            <a:off x="583198" y="2899107"/>
            <a:ext cx="4674602" cy="3621040"/>
          </a:xfr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9E0E32CA-FEF4-B74A-2649-F3E8762AA71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EDDFF155-D47C-F5BF-C1E8-1EF35C6FC26B}"/>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96985796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8"/>
        <p:cNvGrpSpPr/>
        <p:nvPr/>
      </p:nvGrpSpPr>
      <p:grpSpPr>
        <a:xfrm>
          <a:off x="0" y="0"/>
          <a:ext cx="0" cy="0"/>
          <a:chOff x="0" y="0"/>
          <a:chExt cx="0" cy="0"/>
        </a:xfrm>
      </p:grpSpPr>
      <p:sp>
        <p:nvSpPr>
          <p:cNvPr id="79" name="Google Shape;79;p17"/>
          <p:cNvSpPr txBox="1">
            <a:spLocks noGrp="1"/>
          </p:cNvSpPr>
          <p:nvPr>
            <p:ph type="title"/>
          </p:nvPr>
        </p:nvSpPr>
        <p:spPr>
          <a:xfrm>
            <a:off x="838200" y="365125"/>
            <a:ext cx="10515600" cy="13256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0" name="Google Shape;80;p17"/>
          <p:cNvSpPr txBox="1">
            <a:spLocks noGrp="1"/>
          </p:cNvSpPr>
          <p:nvPr>
            <p:ph type="body" idx="1"/>
          </p:nvPr>
        </p:nvSpPr>
        <p:spPr>
          <a:xfrm>
            <a:off x="838200" y="1825625"/>
            <a:ext cx="10515600" cy="4351200"/>
          </a:xfrm>
          <a:prstGeom prst="rect">
            <a:avLst/>
          </a:prstGeom>
          <a:noFill/>
          <a:ln>
            <a:noFill/>
          </a:ln>
        </p:spPr>
        <p:txBody>
          <a:bodyPr spcFirstLastPara="1" wrap="square" lIns="68575" tIns="34275" rIns="68575" bIns="34275" anchor="t" anchorCtr="0">
            <a:noAutofit/>
          </a:bodyPr>
          <a:lstStyle>
            <a:lvl1pPr marL="609585" lvl="0" indent="-423323" algn="l" rtl="0">
              <a:lnSpc>
                <a:spcPct val="90000"/>
              </a:lnSpc>
              <a:spcBef>
                <a:spcPts val="1067"/>
              </a:spcBef>
              <a:spcAft>
                <a:spcPts val="0"/>
              </a:spcAft>
              <a:buClr>
                <a:schemeClr val="dk1"/>
              </a:buClr>
              <a:buSzPts val="1400"/>
              <a:buChar char="•"/>
              <a:defRPr/>
            </a:lvl1pPr>
            <a:lvl2pPr marL="1219170" lvl="1" indent="-423323" algn="l" rtl="0">
              <a:lnSpc>
                <a:spcPct val="90000"/>
              </a:lnSpc>
              <a:spcBef>
                <a:spcPts val="533"/>
              </a:spcBef>
              <a:spcAft>
                <a:spcPts val="0"/>
              </a:spcAft>
              <a:buClr>
                <a:schemeClr val="dk1"/>
              </a:buClr>
              <a:buSzPts val="1400"/>
              <a:buChar char="•"/>
              <a:defRPr/>
            </a:lvl2pPr>
            <a:lvl3pPr marL="1828754" lvl="2" indent="-423323" algn="l" rtl="0">
              <a:lnSpc>
                <a:spcPct val="90000"/>
              </a:lnSpc>
              <a:spcBef>
                <a:spcPts val="533"/>
              </a:spcBef>
              <a:spcAft>
                <a:spcPts val="0"/>
              </a:spcAft>
              <a:buClr>
                <a:schemeClr val="dk1"/>
              </a:buClr>
              <a:buSzPts val="1400"/>
              <a:buChar char="•"/>
              <a:defRPr/>
            </a:lvl3pPr>
            <a:lvl4pPr marL="2438339" lvl="3" indent="-423323" algn="l" rtl="0">
              <a:lnSpc>
                <a:spcPct val="90000"/>
              </a:lnSpc>
              <a:spcBef>
                <a:spcPts val="533"/>
              </a:spcBef>
              <a:spcAft>
                <a:spcPts val="0"/>
              </a:spcAft>
              <a:buClr>
                <a:schemeClr val="dk1"/>
              </a:buClr>
              <a:buSzPts val="1400"/>
              <a:buChar char="•"/>
              <a:defRPr/>
            </a:lvl4pPr>
            <a:lvl5pPr marL="3047924" lvl="4" indent="-423323" algn="l" rtl="0">
              <a:lnSpc>
                <a:spcPct val="90000"/>
              </a:lnSpc>
              <a:spcBef>
                <a:spcPts val="533"/>
              </a:spcBef>
              <a:spcAft>
                <a:spcPts val="0"/>
              </a:spcAft>
              <a:buClr>
                <a:schemeClr val="dk1"/>
              </a:buClr>
              <a:buSzPts val="1400"/>
              <a:buChar char="•"/>
              <a:defRPr/>
            </a:lvl5pPr>
            <a:lvl6pPr marL="3657509" lvl="5" indent="-423323" algn="l" rtl="0">
              <a:lnSpc>
                <a:spcPct val="90000"/>
              </a:lnSpc>
              <a:spcBef>
                <a:spcPts val="533"/>
              </a:spcBef>
              <a:spcAft>
                <a:spcPts val="0"/>
              </a:spcAft>
              <a:buClr>
                <a:schemeClr val="dk1"/>
              </a:buClr>
              <a:buSzPts val="1400"/>
              <a:buChar char="•"/>
              <a:defRPr/>
            </a:lvl6pPr>
            <a:lvl7pPr marL="4267093" lvl="6" indent="-423323" algn="l" rtl="0">
              <a:lnSpc>
                <a:spcPct val="90000"/>
              </a:lnSpc>
              <a:spcBef>
                <a:spcPts val="533"/>
              </a:spcBef>
              <a:spcAft>
                <a:spcPts val="0"/>
              </a:spcAft>
              <a:buClr>
                <a:schemeClr val="dk1"/>
              </a:buClr>
              <a:buSzPts val="1400"/>
              <a:buChar char="•"/>
              <a:defRPr/>
            </a:lvl7pPr>
            <a:lvl8pPr marL="4876678" lvl="7" indent="-423323" algn="l" rtl="0">
              <a:lnSpc>
                <a:spcPct val="90000"/>
              </a:lnSpc>
              <a:spcBef>
                <a:spcPts val="533"/>
              </a:spcBef>
              <a:spcAft>
                <a:spcPts val="0"/>
              </a:spcAft>
              <a:buClr>
                <a:schemeClr val="dk1"/>
              </a:buClr>
              <a:buSzPts val="1400"/>
              <a:buChar char="•"/>
              <a:defRPr/>
            </a:lvl8pPr>
            <a:lvl9pPr marL="5486263" lvl="8" indent="-423323" algn="l" rtl="0">
              <a:lnSpc>
                <a:spcPct val="90000"/>
              </a:lnSpc>
              <a:spcBef>
                <a:spcPts val="533"/>
              </a:spcBef>
              <a:spcAft>
                <a:spcPts val="0"/>
              </a:spcAft>
              <a:buClr>
                <a:schemeClr val="dk1"/>
              </a:buClr>
              <a:buSzPts val="1400"/>
              <a:buChar char="•"/>
              <a:defRPr/>
            </a:lvl9pPr>
          </a:lstStyle>
          <a:p>
            <a:endParaRPr/>
          </a:p>
        </p:txBody>
      </p:sp>
      <p:sp>
        <p:nvSpPr>
          <p:cNvPr id="81" name="Google Shape;81;p17"/>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2" name="Google Shape;82;p17"/>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3" name="Google Shape;83;p17"/>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DB878-8E84-426A-BEF0-AF1AAFA1F994}"/>
              </a:ext>
            </a:extLst>
          </p:cNvPr>
          <p:cNvSpPr>
            <a:spLocks noGrp="1"/>
          </p:cNvSpPr>
          <p:nvPr>
            <p:ph type="title"/>
          </p:nvPr>
        </p:nvSpPr>
        <p:spPr/>
        <p:txBody>
          <a:bodyPr/>
          <a:lstStyle/>
          <a:p>
            <a:r>
              <a:rPr lang="en-US" noProof="0"/>
              <a:t>Click to edit Master title style</a:t>
            </a:r>
            <a:endParaRPr lang="fi-FI" noProof="0"/>
          </a:p>
        </p:txBody>
      </p:sp>
      <p:sp>
        <p:nvSpPr>
          <p:cNvPr id="3" name="Content Placeholder 2">
            <a:extLst>
              <a:ext uri="{FF2B5EF4-FFF2-40B4-BE49-F238E27FC236}">
                <a16:creationId xmlns:a16="http://schemas.microsoft.com/office/drawing/2014/main" id="{6E3B6CAA-4767-42B4-A19C-0CFD9AFC8229}"/>
              </a:ext>
            </a:extLst>
          </p:cNvPr>
          <p:cNvSpPr>
            <a:spLocks noGrp="1"/>
          </p:cNvSpPr>
          <p:nvPr>
            <p:ph idx="1"/>
          </p:nvPr>
        </p:nvSpPr>
        <p:spPr>
          <a:xfrm>
            <a:off x="838200" y="1892808"/>
            <a:ext cx="9360000" cy="363931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i-FI" noProof="0"/>
          </a:p>
        </p:txBody>
      </p:sp>
    </p:spTree>
    <p:extLst>
      <p:ext uri="{BB962C8B-B14F-4D97-AF65-F5344CB8AC3E}">
        <p14:creationId xmlns:p14="http://schemas.microsoft.com/office/powerpoint/2010/main" val="354022199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DB878-8E84-426A-BEF0-AF1AAFA1F994}"/>
              </a:ext>
            </a:extLst>
          </p:cNvPr>
          <p:cNvSpPr>
            <a:spLocks noGrp="1"/>
          </p:cNvSpPr>
          <p:nvPr>
            <p:ph type="title"/>
          </p:nvPr>
        </p:nvSpPr>
        <p:spPr/>
        <p:txBody>
          <a:bodyPr/>
          <a:lstStyle/>
          <a:p>
            <a:r>
              <a:rPr lang="en-US" noProof="0"/>
              <a:t>Click to edit Master title style</a:t>
            </a:r>
            <a:endParaRPr lang="fi-FI" noProof="0"/>
          </a:p>
        </p:txBody>
      </p:sp>
      <p:sp>
        <p:nvSpPr>
          <p:cNvPr id="3" name="Content Placeholder 2">
            <a:extLst>
              <a:ext uri="{FF2B5EF4-FFF2-40B4-BE49-F238E27FC236}">
                <a16:creationId xmlns:a16="http://schemas.microsoft.com/office/drawing/2014/main" id="{6E3B6CAA-4767-42B4-A19C-0CFD9AFC8229}"/>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i-FI" noProof="0"/>
          </a:p>
        </p:txBody>
      </p:sp>
    </p:spTree>
    <p:extLst>
      <p:ext uri="{BB962C8B-B14F-4D97-AF65-F5344CB8AC3E}">
        <p14:creationId xmlns:p14="http://schemas.microsoft.com/office/powerpoint/2010/main" val="3608688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Otsikko ja sisältö - Grafiikka">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4A8B7464-65B1-666F-89CD-C846F634B42D}"/>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Otsikko 1"/>
          <p:cNvSpPr>
            <a:spLocks noGrp="1"/>
          </p:cNvSpPr>
          <p:nvPr>
            <p:ph type="title"/>
          </p:nvPr>
        </p:nvSpPr>
        <p:spPr>
          <a:xfrm>
            <a:off x="1053582" y="847614"/>
            <a:ext cx="10260000" cy="1217707"/>
          </a:xfrm>
        </p:spPr>
        <p:txBody>
          <a:bodyPr>
            <a:normAutofit/>
          </a:bodyPr>
          <a:lstStyle>
            <a:lvl1pPr>
              <a:defRPr sz="3600"/>
            </a:lvl1pPr>
          </a:lstStyle>
          <a:p>
            <a:r>
              <a:rPr lang="en-US"/>
              <a:t>Click to edit Master title style</a:t>
            </a:r>
            <a:endParaRPr lang="fi-FI"/>
          </a:p>
        </p:txBody>
      </p:sp>
      <p:sp>
        <p:nvSpPr>
          <p:cNvPr id="3" name="Sisällön paikkamerkki 2"/>
          <p:cNvSpPr>
            <a:spLocks noGrp="1"/>
          </p:cNvSpPr>
          <p:nvPr>
            <p:ph idx="1"/>
          </p:nvPr>
        </p:nvSpPr>
        <p:spPr>
          <a:xfrm>
            <a:off x="1053582" y="2200258"/>
            <a:ext cx="10260000" cy="3719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pic>
        <p:nvPicPr>
          <p:cNvPr id="6" name="Kuva 2">
            <a:extLst>
              <a:ext uri="{FF2B5EF4-FFF2-40B4-BE49-F238E27FC236}">
                <a16:creationId xmlns:a16="http://schemas.microsoft.com/office/drawing/2014/main" id="{73257BE3-0AF7-6ED3-518D-876D4B65DCC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8"/>
          </a:xfrm>
          <a:prstGeom prst="rect">
            <a:avLst/>
          </a:prstGeom>
        </p:spPr>
      </p:pic>
      <p:pic>
        <p:nvPicPr>
          <p:cNvPr id="8" name="Graphic 7">
            <a:extLst>
              <a:ext uri="{FF2B5EF4-FFF2-40B4-BE49-F238E27FC236}">
                <a16:creationId xmlns:a16="http://schemas.microsoft.com/office/drawing/2014/main" id="{C8D1FDA3-3C63-1A81-DCC0-8A8234DA03B2}"/>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152594924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itaatti / Nosto – tumma">
    <p:bg>
      <p:bgPr>
        <a:solidFill>
          <a:schemeClr val="accent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8EB635C-9F0C-11A6-E79E-1CC5C3051E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371" t="37126" r="12246" b="19950"/>
          <a:stretch/>
        </p:blipFill>
        <p:spPr>
          <a:xfrm>
            <a:off x="2911642" y="0"/>
            <a:ext cx="9280358" cy="6858000"/>
          </a:xfrm>
          <a:prstGeom prst="rect">
            <a:avLst/>
          </a:prstGeom>
        </p:spPr>
      </p:pic>
      <p:sp>
        <p:nvSpPr>
          <p:cNvPr id="5" name="Otsikko 1">
            <a:extLst>
              <a:ext uri="{FF2B5EF4-FFF2-40B4-BE49-F238E27FC236}">
                <a16:creationId xmlns:a16="http://schemas.microsoft.com/office/drawing/2014/main" id="{AB8F0596-148F-3D54-5E87-6FB23D31303E}"/>
              </a:ext>
            </a:extLst>
          </p:cNvPr>
          <p:cNvSpPr>
            <a:spLocks noGrp="1"/>
          </p:cNvSpPr>
          <p:nvPr>
            <p:ph type="title"/>
          </p:nvPr>
        </p:nvSpPr>
        <p:spPr>
          <a:xfrm>
            <a:off x="966000" y="1246874"/>
            <a:ext cx="10260000" cy="2852737"/>
          </a:xfrm>
        </p:spPr>
        <p:txBody>
          <a:bodyPr anchor="b">
            <a:normAutofit/>
          </a:bodyPr>
          <a:lstStyle>
            <a:lvl1pPr algn="ctr">
              <a:defRPr sz="4800">
                <a:solidFill>
                  <a:schemeClr val="bg1"/>
                </a:solidFill>
              </a:defRPr>
            </a:lvl1pPr>
          </a:lstStyle>
          <a:p>
            <a:r>
              <a:rPr lang="en-US"/>
              <a:t>Click to edit Master title style</a:t>
            </a:r>
            <a:endParaRPr lang="fi-FI"/>
          </a:p>
        </p:txBody>
      </p:sp>
      <p:sp>
        <p:nvSpPr>
          <p:cNvPr id="6" name="Tekstin paikkamerkki 2">
            <a:extLst>
              <a:ext uri="{FF2B5EF4-FFF2-40B4-BE49-F238E27FC236}">
                <a16:creationId xmlns:a16="http://schemas.microsoft.com/office/drawing/2014/main" id="{15CF0E4E-E0C3-AAD1-B987-131389E47DC2}"/>
              </a:ext>
            </a:extLst>
          </p:cNvPr>
          <p:cNvSpPr>
            <a:spLocks noGrp="1"/>
          </p:cNvSpPr>
          <p:nvPr>
            <p:ph type="body" idx="1"/>
          </p:nvPr>
        </p:nvSpPr>
        <p:spPr>
          <a:xfrm>
            <a:off x="966000" y="4126599"/>
            <a:ext cx="10260000" cy="1500187"/>
          </a:xfrm>
        </p:spPr>
        <p:txBody>
          <a:bodyPr>
            <a:normAutofit/>
          </a:bodyPr>
          <a:lstStyle>
            <a:lvl1pPr marL="0" indent="0" algn="ctr">
              <a:buNone/>
              <a:defRPr sz="21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Kuva 2">
            <a:extLst>
              <a:ext uri="{FF2B5EF4-FFF2-40B4-BE49-F238E27FC236}">
                <a16:creationId xmlns:a16="http://schemas.microsoft.com/office/drawing/2014/main" id="{449EDFF7-339F-05FB-D59A-71516A668CF5}"/>
              </a:ext>
              <a:ext uri="{C183D7F6-B498-43B3-948B-1728B52AA6E4}">
                <adec:decorative xmlns:adec="http://schemas.microsoft.com/office/drawing/2017/decorative" val="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42034" y="123580"/>
            <a:ext cx="1134936" cy="785409"/>
          </a:xfrm>
          <a:prstGeom prst="rect">
            <a:avLst/>
          </a:prstGeom>
        </p:spPr>
      </p:pic>
      <p:pic>
        <p:nvPicPr>
          <p:cNvPr id="7" name="Graphic 6">
            <a:extLst>
              <a:ext uri="{FF2B5EF4-FFF2-40B4-BE49-F238E27FC236}">
                <a16:creationId xmlns:a16="http://schemas.microsoft.com/office/drawing/2014/main" id="{C5C88B9D-C1C4-D05F-8A76-DA57E78EAF60}"/>
              </a:ext>
              <a:ext uri="{C183D7F6-B498-43B3-948B-1728B52AA6E4}">
                <adec:decorative xmlns:adec="http://schemas.microsoft.com/office/drawing/2017/decorative" val="1"/>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151662" y="155818"/>
            <a:ext cx="2410761" cy="918386"/>
          </a:xfrm>
          <a:prstGeom prst="rect">
            <a:avLst/>
          </a:prstGeom>
        </p:spPr>
      </p:pic>
    </p:spTree>
    <p:extLst>
      <p:ext uri="{BB962C8B-B14F-4D97-AF65-F5344CB8AC3E}">
        <p14:creationId xmlns:p14="http://schemas.microsoft.com/office/powerpoint/2010/main" val="324359344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0.xml"/><Relationship Id="rId18" Type="http://schemas.openxmlformats.org/officeDocument/2006/relationships/slideLayout" Target="../slideLayouts/slideLayout65.xml"/><Relationship Id="rId26" Type="http://schemas.openxmlformats.org/officeDocument/2006/relationships/slideLayout" Target="../slideLayouts/slideLayout73.xml"/><Relationship Id="rId3" Type="http://schemas.openxmlformats.org/officeDocument/2006/relationships/slideLayout" Target="../slideLayouts/slideLayout50.xml"/><Relationship Id="rId21" Type="http://schemas.openxmlformats.org/officeDocument/2006/relationships/slideLayout" Target="../slideLayouts/slideLayout68.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5" Type="http://schemas.openxmlformats.org/officeDocument/2006/relationships/slideLayout" Target="../slideLayouts/slideLayout72.xml"/><Relationship Id="rId33" Type="http://schemas.openxmlformats.org/officeDocument/2006/relationships/theme" Target="../theme/theme2.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slideLayout" Target="../slideLayouts/slideLayout67.xml"/><Relationship Id="rId29" Type="http://schemas.openxmlformats.org/officeDocument/2006/relationships/slideLayout" Target="../slideLayouts/slideLayout76.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24" Type="http://schemas.openxmlformats.org/officeDocument/2006/relationships/slideLayout" Target="../slideLayouts/slideLayout71.xml"/><Relationship Id="rId32" Type="http://schemas.openxmlformats.org/officeDocument/2006/relationships/slideLayout" Target="../slideLayouts/slideLayout79.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slideLayout" Target="../slideLayouts/slideLayout70.xml"/><Relationship Id="rId28" Type="http://schemas.openxmlformats.org/officeDocument/2006/relationships/slideLayout" Target="../slideLayouts/slideLayout75.xml"/><Relationship Id="rId10" Type="http://schemas.openxmlformats.org/officeDocument/2006/relationships/slideLayout" Target="../slideLayouts/slideLayout57.xml"/><Relationship Id="rId19" Type="http://schemas.openxmlformats.org/officeDocument/2006/relationships/slideLayout" Target="../slideLayouts/slideLayout66.xml"/><Relationship Id="rId31" Type="http://schemas.openxmlformats.org/officeDocument/2006/relationships/slideLayout" Target="../slideLayouts/slideLayout78.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slideLayout" Target="../slideLayouts/slideLayout69.xml"/><Relationship Id="rId27" Type="http://schemas.openxmlformats.org/officeDocument/2006/relationships/slideLayout" Target="../slideLayouts/slideLayout74.xml"/><Relationship Id="rId30" Type="http://schemas.openxmlformats.org/officeDocument/2006/relationships/slideLayout" Target="../slideLayouts/slideLayout77.xml"/><Relationship Id="rId8"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1.xml"/><Relationship Id="rId1" Type="http://schemas.openxmlformats.org/officeDocument/2006/relationships/slideLayout" Target="../slideLayouts/slideLayout80.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theme" Target="../theme/theme4.xml"/><Relationship Id="rId1" Type="http://schemas.openxmlformats.org/officeDocument/2006/relationships/slideLayout" Target="../slideLayouts/slideLayout8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slideLayout" Target="../slideLayouts/slideLayout84.xml"/><Relationship Id="rId1" Type="http://schemas.openxmlformats.org/officeDocument/2006/relationships/slideLayout" Target="../slideLayouts/slideLayout83.xml"/><Relationship Id="rId5" Type="http://schemas.openxmlformats.org/officeDocument/2006/relationships/theme" Target="../theme/theme5.xml"/><Relationship Id="rId4" Type="http://schemas.openxmlformats.org/officeDocument/2006/relationships/slideLayout" Target="../slideLayouts/slideLayout8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87.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90.xml"/><Relationship Id="rId7" Type="http://schemas.openxmlformats.org/officeDocument/2006/relationships/image" Target="../media/image42.png"/><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image" Target="../media/image41.png"/><Relationship Id="rId5" Type="http://schemas.openxmlformats.org/officeDocument/2006/relationships/image" Target="../media/image40.emf"/><Relationship Id="rId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tsikon paikkamerkki 1"/>
          <p:cNvSpPr>
            <a:spLocks noGrp="1"/>
          </p:cNvSpPr>
          <p:nvPr>
            <p:ph type="title"/>
          </p:nvPr>
        </p:nvSpPr>
        <p:spPr>
          <a:xfrm>
            <a:off x="966000" y="365125"/>
            <a:ext cx="10260000" cy="1325563"/>
          </a:xfrm>
          <a:prstGeom prst="rect">
            <a:avLst/>
          </a:prstGeom>
        </p:spPr>
        <p:txBody>
          <a:bodyPr vert="horz" lIns="91440" tIns="45720" rIns="91440" bIns="45720" rtlCol="0" anchor="b">
            <a:normAutofit/>
          </a:bodyPr>
          <a:lstStyle/>
          <a:p>
            <a:r>
              <a:rPr lang="fi-FI"/>
              <a:t>Muokkaa </a:t>
            </a:r>
            <a:r>
              <a:rPr lang="fi-FI" err="1"/>
              <a:t>perustyyl</a:t>
            </a:r>
            <a:r>
              <a:rPr lang="fi-FI"/>
              <a:t>. </a:t>
            </a:r>
            <a:r>
              <a:rPr lang="fi-FI" err="1"/>
              <a:t>napsautt</a:t>
            </a:r>
            <a:r>
              <a:rPr lang="fi-FI"/>
              <a:t>.</a:t>
            </a:r>
          </a:p>
        </p:txBody>
      </p:sp>
      <p:sp>
        <p:nvSpPr>
          <p:cNvPr id="3" name="Tekstin paikkamerkki 2"/>
          <p:cNvSpPr>
            <a:spLocks noGrp="1"/>
          </p:cNvSpPr>
          <p:nvPr>
            <p:ph type="body" idx="1"/>
          </p:nvPr>
        </p:nvSpPr>
        <p:spPr>
          <a:xfrm>
            <a:off x="966000" y="1825625"/>
            <a:ext cx="10260000" cy="3719196"/>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Tree>
    <p:extLst>
      <p:ext uri="{BB962C8B-B14F-4D97-AF65-F5344CB8AC3E}">
        <p14:creationId xmlns:p14="http://schemas.microsoft.com/office/powerpoint/2010/main" val="1014279739"/>
      </p:ext>
    </p:extLst>
  </p:cSld>
  <p:clrMap bg1="lt1" tx1="dk1" bg2="lt2" tx2="dk2" accent1="accent1" accent2="accent2" accent3="accent3" accent4="accent4" accent5="accent5" accent6="accent6" hlink="hlink" folHlink="folHlink"/>
  <p:sldLayoutIdLst>
    <p:sldLayoutId id="2147483716" r:id="rId1"/>
    <p:sldLayoutId id="2147483715" r:id="rId2"/>
    <p:sldLayoutId id="2147483714" r:id="rId3"/>
    <p:sldLayoutId id="2147483701" r:id="rId4"/>
    <p:sldLayoutId id="2147483703" r:id="rId5"/>
    <p:sldLayoutId id="2147483675" r:id="rId6"/>
    <p:sldLayoutId id="2147483707" r:id="rId7"/>
    <p:sldLayoutId id="2147483702" r:id="rId8"/>
    <p:sldLayoutId id="2147483762" r:id="rId9"/>
    <p:sldLayoutId id="2147483763" r:id="rId10"/>
    <p:sldLayoutId id="2147483676" r:id="rId11"/>
    <p:sldLayoutId id="2147483677" r:id="rId12"/>
    <p:sldLayoutId id="2147483698" r:id="rId13"/>
    <p:sldLayoutId id="2147483764" r:id="rId14"/>
    <p:sldLayoutId id="2147483705" r:id="rId15"/>
    <p:sldLayoutId id="2147483711" r:id="rId16"/>
    <p:sldLayoutId id="2147483717" r:id="rId17"/>
    <p:sldLayoutId id="2147483678" r:id="rId18"/>
    <p:sldLayoutId id="2147483693" r:id="rId19"/>
    <p:sldLayoutId id="2147483718" r:id="rId20"/>
    <p:sldLayoutId id="2147483692" r:id="rId21"/>
    <p:sldLayoutId id="2147483710" r:id="rId22"/>
    <p:sldLayoutId id="2147483719" r:id="rId23"/>
    <p:sldLayoutId id="2147483720" r:id="rId24"/>
    <p:sldLayoutId id="2147483708" r:id="rId25"/>
    <p:sldLayoutId id="2147483709" r:id="rId26"/>
    <p:sldLayoutId id="2147483679" r:id="rId27"/>
    <p:sldLayoutId id="2147483721" r:id="rId28"/>
    <p:sldLayoutId id="2147483722" r:id="rId29"/>
    <p:sldLayoutId id="2147483691" r:id="rId30"/>
    <p:sldLayoutId id="2147483706" r:id="rId31"/>
    <p:sldLayoutId id="2147483680" r:id="rId32"/>
    <p:sldLayoutId id="2147483712" r:id="rId33"/>
    <p:sldLayoutId id="2147483695" r:id="rId34"/>
    <p:sldLayoutId id="2147483694" r:id="rId35"/>
    <p:sldLayoutId id="2147483696" r:id="rId36"/>
    <p:sldLayoutId id="2147483681" r:id="rId37"/>
    <p:sldLayoutId id="2147483682" r:id="rId38"/>
    <p:sldLayoutId id="2147483683" r:id="rId39"/>
    <p:sldLayoutId id="2147483697" r:id="rId40"/>
    <p:sldLayoutId id="2147483723" r:id="rId41"/>
    <p:sldLayoutId id="2147483724" r:id="rId42"/>
    <p:sldLayoutId id="2147483725" r:id="rId43"/>
    <p:sldLayoutId id="2147483700" r:id="rId44"/>
    <p:sldLayoutId id="2147483759" r:id="rId45"/>
    <p:sldLayoutId id="2147483704" r:id="rId46"/>
    <p:sldLayoutId id="2147483685" r:id="rId47"/>
  </p:sldLayoutIdLst>
  <p:txStyles>
    <p:titleStyle>
      <a:lvl1pPr algn="l" defTabSz="914400" rtl="0" eaLnBrk="1" latinLnBrk="0" hangingPunct="1">
        <a:lnSpc>
          <a:spcPct val="90000"/>
        </a:lnSpc>
        <a:spcBef>
          <a:spcPct val="0"/>
        </a:spcBef>
        <a:spcAft>
          <a:spcPts val="1200"/>
        </a:spcAft>
        <a:buNone/>
        <a:defRPr sz="4400" b="0" kern="1200">
          <a:solidFill>
            <a:schemeClr val="tx1"/>
          </a:solidFill>
          <a:latin typeface="+mj-lt"/>
          <a:ea typeface="+mj-ea"/>
          <a:cs typeface="+mj-cs"/>
        </a:defRPr>
      </a:lvl1pPr>
    </p:titleStyle>
    <p:bodyStyle>
      <a:lvl1pPr marL="228600" indent="-228600" algn="l" defTabSz="914400" rtl="0" eaLnBrk="1" latinLnBrk="0" hangingPunct="1">
        <a:lnSpc>
          <a:spcPct val="125000"/>
        </a:lnSpc>
        <a:spcBef>
          <a:spcPts val="1000"/>
        </a:spcBef>
        <a:spcAft>
          <a:spcPts val="400"/>
        </a:spcAft>
        <a:buClrTx/>
        <a:buFont typeface="System Font Regular"/>
        <a:buChar char="●"/>
        <a:defRPr sz="2000" kern="1200">
          <a:solidFill>
            <a:schemeClr val="tx1"/>
          </a:solidFill>
          <a:latin typeface="+mn-lt"/>
          <a:ea typeface="+mn-ea"/>
          <a:cs typeface="+mn-cs"/>
        </a:defRPr>
      </a:lvl1pPr>
      <a:lvl2pPr marL="6858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2pPr>
      <a:lvl3pPr marL="11430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3pPr>
      <a:lvl4pPr marL="16002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tsikon paikkamerkki 1"/>
          <p:cNvSpPr>
            <a:spLocks noGrp="1"/>
          </p:cNvSpPr>
          <p:nvPr>
            <p:ph type="title"/>
          </p:nvPr>
        </p:nvSpPr>
        <p:spPr>
          <a:xfrm>
            <a:off x="966000" y="365125"/>
            <a:ext cx="10260000" cy="1325563"/>
          </a:xfrm>
          <a:prstGeom prst="rect">
            <a:avLst/>
          </a:prstGeom>
        </p:spPr>
        <p:txBody>
          <a:bodyPr vert="horz" lIns="91440" tIns="45720" rIns="91440" bIns="45720" rtlCol="0" anchor="b">
            <a:normAutofit/>
          </a:bodyPr>
          <a:lstStyle/>
          <a:p>
            <a:r>
              <a:rPr lang="fi-FI"/>
              <a:t>Muokkaa </a:t>
            </a:r>
            <a:r>
              <a:rPr lang="fi-FI" err="1"/>
              <a:t>perustyyl</a:t>
            </a:r>
            <a:r>
              <a:rPr lang="fi-FI"/>
              <a:t>. </a:t>
            </a:r>
            <a:r>
              <a:rPr lang="fi-FI" err="1"/>
              <a:t>napsautt</a:t>
            </a:r>
            <a:r>
              <a:rPr lang="fi-FI"/>
              <a:t>.</a:t>
            </a:r>
          </a:p>
        </p:txBody>
      </p:sp>
      <p:sp>
        <p:nvSpPr>
          <p:cNvPr id="3" name="Tekstin paikkamerkki 2"/>
          <p:cNvSpPr>
            <a:spLocks noGrp="1"/>
          </p:cNvSpPr>
          <p:nvPr>
            <p:ph type="body" idx="1"/>
          </p:nvPr>
        </p:nvSpPr>
        <p:spPr>
          <a:xfrm>
            <a:off x="966000" y="1825625"/>
            <a:ext cx="10260000" cy="3719196"/>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Tree>
    <p:extLst>
      <p:ext uri="{BB962C8B-B14F-4D97-AF65-F5344CB8AC3E}">
        <p14:creationId xmlns:p14="http://schemas.microsoft.com/office/powerpoint/2010/main" val="1014279739"/>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 id="2147483750" r:id="rId19"/>
    <p:sldLayoutId id="2147483751" r:id="rId20"/>
    <p:sldLayoutId id="2147483752" r:id="rId21"/>
    <p:sldLayoutId id="2147483753" r:id="rId22"/>
    <p:sldLayoutId id="2147483754" r:id="rId23"/>
    <p:sldLayoutId id="2147483755" r:id="rId24"/>
    <p:sldLayoutId id="2147483756" r:id="rId25"/>
    <p:sldLayoutId id="2147483728" r:id="rId26"/>
    <p:sldLayoutId id="2147483730" r:id="rId27"/>
    <p:sldLayoutId id="2147483757" r:id="rId28"/>
    <p:sldLayoutId id="2147483758" r:id="rId29"/>
    <p:sldLayoutId id="2147483713" r:id="rId30"/>
    <p:sldLayoutId id="2147483760" r:id="rId31"/>
    <p:sldLayoutId id="2147483761" r:id="rId32"/>
  </p:sldLayoutIdLst>
  <p:txStyles>
    <p:titleStyle>
      <a:lvl1pPr algn="l" defTabSz="914400" rtl="0" eaLnBrk="1" latinLnBrk="0" hangingPunct="1">
        <a:lnSpc>
          <a:spcPct val="90000"/>
        </a:lnSpc>
        <a:spcBef>
          <a:spcPct val="0"/>
        </a:spcBef>
        <a:spcAft>
          <a:spcPts val="1200"/>
        </a:spcAft>
        <a:buNone/>
        <a:defRPr sz="4400" b="0" kern="1200">
          <a:solidFill>
            <a:schemeClr val="tx1"/>
          </a:solidFill>
          <a:latin typeface="+mj-lt"/>
          <a:ea typeface="+mj-ea"/>
          <a:cs typeface="+mj-cs"/>
        </a:defRPr>
      </a:lvl1pPr>
    </p:titleStyle>
    <p:bodyStyle>
      <a:lvl1pPr marL="228600" indent="-228600" algn="l" defTabSz="914400" rtl="0" eaLnBrk="1" latinLnBrk="0" hangingPunct="1">
        <a:lnSpc>
          <a:spcPct val="125000"/>
        </a:lnSpc>
        <a:spcBef>
          <a:spcPts val="1000"/>
        </a:spcBef>
        <a:spcAft>
          <a:spcPts val="400"/>
        </a:spcAft>
        <a:buClrTx/>
        <a:buFont typeface="System Font Regular"/>
        <a:buChar char="●"/>
        <a:defRPr sz="2000" kern="1200">
          <a:solidFill>
            <a:schemeClr val="tx1"/>
          </a:solidFill>
          <a:latin typeface="+mn-lt"/>
          <a:ea typeface="+mn-ea"/>
          <a:cs typeface="+mn-cs"/>
        </a:defRPr>
      </a:lvl1pPr>
      <a:lvl2pPr marL="6858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2pPr>
      <a:lvl3pPr marL="11430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3pPr>
      <a:lvl4pPr marL="16002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0FFEF4-6DFB-40EC-A31E-79632E98FD5E}" type="datetimeFigureOut">
              <a:rPr lang="fi-FI" smtClean="0"/>
              <a:t>17.11.2025</a:t>
            </a:fld>
            <a:endParaRPr lang="fi-FI"/>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D74ECF-7A9A-4E0E-BB51-E3F504E40450}" type="slidenum">
              <a:rPr lang="fi-FI" smtClean="0"/>
              <a:t>‹#›</a:t>
            </a:fld>
            <a:endParaRPr lang="fi-FI"/>
          </a:p>
        </p:txBody>
      </p:sp>
    </p:spTree>
    <p:extLst>
      <p:ext uri="{BB962C8B-B14F-4D97-AF65-F5344CB8AC3E}">
        <p14:creationId xmlns:p14="http://schemas.microsoft.com/office/powerpoint/2010/main" val="3924227254"/>
      </p:ext>
    </p:extLst>
  </p:cSld>
  <p:clrMap bg1="lt1" tx1="dk1" bg2="lt2" tx2="dk2" accent1="accent1" accent2="accent2" accent3="accent3" accent4="accent4" accent5="accent5" accent6="accent6" hlink="hlink" folHlink="folHlink"/>
  <p:sldLayoutIdLst>
    <p:sldLayoutId id="2147483649" r:id="rId1"/>
    <p:sldLayoutId id="214748377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5167"/>
            <a:ext cx="10972800" cy="1143000"/>
          </a:xfrm>
          <a:prstGeom prst="rect">
            <a:avLst/>
          </a:prstGeom>
        </p:spPr>
        <p:txBody>
          <a:bodyPr vert="horz" lIns="91440" tIns="45720" rIns="91440" bIns="45720" rtlCol="0" anchor="ctr">
            <a:normAutofit/>
          </a:bodyPr>
          <a:lstStyle/>
          <a:p>
            <a:r>
              <a:rPr lang="en-US" noProof="0"/>
              <a:t>Click to edit Master title style</a:t>
            </a:r>
            <a:endParaRPr lang="fi-FI" noProof="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741368"/>
            <a:ext cx="12192000" cy="133332"/>
          </a:xfrm>
          <a:prstGeom prst="rect">
            <a:avLst/>
          </a:prstGeom>
        </p:spPr>
      </p:pic>
      <p:sp>
        <p:nvSpPr>
          <p:cNvPr id="4" name="Text Placeholder 3"/>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Date Placeholder 4"/>
          <p:cNvSpPr>
            <a:spLocks noGrp="1"/>
          </p:cNvSpPr>
          <p:nvPr>
            <p:ph type="dt" sz="half" idx="2"/>
          </p:nvPr>
        </p:nvSpPr>
        <p:spPr>
          <a:xfrm>
            <a:off x="0" y="6448252"/>
            <a:ext cx="28448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fld id="{325D181F-C6F6-447B-B058-818E58AA22D9}" type="datetimeFigureOut">
              <a:rPr lang="fi-FI" smtClean="0"/>
              <a:pPr/>
              <a:t>17.11.2025</a:t>
            </a:fld>
            <a:endParaRPr lang="fi-FI"/>
          </a:p>
        </p:txBody>
      </p:sp>
      <p:sp>
        <p:nvSpPr>
          <p:cNvPr id="6" name="Footer Placeholder 5"/>
          <p:cNvSpPr>
            <a:spLocks noGrp="1"/>
          </p:cNvSpPr>
          <p:nvPr>
            <p:ph type="ftr" sz="quarter" idx="3"/>
          </p:nvPr>
        </p:nvSpPr>
        <p:spPr>
          <a:xfrm>
            <a:off x="4165600" y="6448252"/>
            <a:ext cx="38608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fi-FI"/>
          </a:p>
        </p:txBody>
      </p:sp>
      <p:sp>
        <p:nvSpPr>
          <p:cNvPr id="7" name="Slide Number Placeholder 6"/>
          <p:cNvSpPr>
            <a:spLocks noGrp="1"/>
          </p:cNvSpPr>
          <p:nvPr>
            <p:ph type="sldNum" sz="quarter" idx="4"/>
          </p:nvPr>
        </p:nvSpPr>
        <p:spPr>
          <a:xfrm>
            <a:off x="9347200" y="6448252"/>
            <a:ext cx="28448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AAFCD85C-98BC-4660-BE49-0DC12FB6FFB3}" type="slidenum">
              <a:rPr lang="fi-FI" smtClean="0"/>
              <a:pPr/>
              <a:t>‹#›</a:t>
            </a:fld>
            <a:endParaRPr lang="fi-FI"/>
          </a:p>
        </p:txBody>
      </p:sp>
    </p:spTree>
    <p:extLst>
      <p:ext uri="{BB962C8B-B14F-4D97-AF65-F5344CB8AC3E}">
        <p14:creationId xmlns:p14="http://schemas.microsoft.com/office/powerpoint/2010/main" val="1147617357"/>
      </p:ext>
    </p:extLst>
  </p:cSld>
  <p:clrMap bg1="lt1" tx1="dk1" bg2="lt2" tx2="dk2" accent1="accent1" accent2="accent2" accent3="accent3" accent4="accent4" accent5="accent5" accent6="accent6" hlink="hlink" folHlink="folHlink"/>
  <p:sldLayoutIdLst>
    <p:sldLayoutId id="2147483766" r:id="rId1"/>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5440BC-9B28-4ACE-B7B8-D3C83187B980}" type="datetimeFigureOut">
              <a:rPr lang="fi-FI" smtClean="0"/>
              <a:t>17.11.2025</a:t>
            </a:fld>
            <a:endParaRPr lang="fi-FI"/>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52F644-756C-4530-A69F-A71AB7A98F48}" type="slidenum">
              <a:rPr lang="fi-FI" smtClean="0"/>
              <a:t>‹#›</a:t>
            </a:fld>
            <a:endParaRPr lang="fi-FI"/>
          </a:p>
        </p:txBody>
      </p:sp>
    </p:spTree>
    <p:extLst>
      <p:ext uri="{BB962C8B-B14F-4D97-AF65-F5344CB8AC3E}">
        <p14:creationId xmlns:p14="http://schemas.microsoft.com/office/powerpoint/2010/main" val="3156673276"/>
      </p:ext>
    </p:extLst>
  </p:cSld>
  <p:clrMap bg1="lt1" tx1="dk1" bg2="lt2" tx2="dk2" accent1="accent1" accent2="accent2" accent3="accent3" accent4="accent4" accent5="accent5" accent6="accent6" hlink="hlink" folHlink="folHlink"/>
  <p:sldLayoutIdLst>
    <p:sldLayoutId id="2147483690" r:id="rId1"/>
    <p:sldLayoutId id="2147483773" r:id="rId2"/>
    <p:sldLayoutId id="2147483774" r:id="rId3"/>
    <p:sldLayoutId id="2147483775" r:id="rId4"/>
  </p:sldLayoutIdLst>
  <p:txStyles>
    <p:titleStyle>
      <a:lvl1pPr algn="l"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838200" y="365125"/>
            <a:ext cx="10515600" cy="13256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838200" y="1825625"/>
            <a:ext cx="10515600" cy="4351200"/>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867"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77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Suorakulmio 12">
            <a:extLst>
              <a:ext uri="{FF2B5EF4-FFF2-40B4-BE49-F238E27FC236}">
                <a16:creationId xmlns:a16="http://schemas.microsoft.com/office/drawing/2014/main" id="{D1E499DF-39A6-429A-A8B5-51C710E9F188}"/>
              </a:ext>
              <a:ext uri="{C183D7F6-B498-43B3-948B-1728B52AA6E4}">
                <adec:decorative xmlns:adec="http://schemas.microsoft.com/office/drawing/2017/decorative" val="1"/>
              </a:ext>
            </a:extLst>
          </p:cNvPr>
          <p:cNvSpPr/>
          <p:nvPr userDrawn="1"/>
        </p:nvSpPr>
        <p:spPr>
          <a:xfrm>
            <a:off x="0" y="5894173"/>
            <a:ext cx="12192000" cy="9638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noProof="0"/>
          </a:p>
        </p:txBody>
      </p:sp>
      <p:sp>
        <p:nvSpPr>
          <p:cNvPr id="2" name="Title Placeholder 1">
            <a:extLst>
              <a:ext uri="{FF2B5EF4-FFF2-40B4-BE49-F238E27FC236}">
                <a16:creationId xmlns:a16="http://schemas.microsoft.com/office/drawing/2014/main" id="{102BCEDC-5BF0-4641-B029-97A0073B2CA6}"/>
              </a:ext>
            </a:extLst>
          </p:cNvPr>
          <p:cNvSpPr>
            <a:spLocks noGrp="1"/>
          </p:cNvSpPr>
          <p:nvPr>
            <p:ph type="title"/>
          </p:nvPr>
        </p:nvSpPr>
        <p:spPr>
          <a:xfrm>
            <a:off x="838200" y="365125"/>
            <a:ext cx="10515600" cy="1033907"/>
          </a:xfrm>
          <a:prstGeom prst="rect">
            <a:avLst/>
          </a:prstGeom>
        </p:spPr>
        <p:txBody>
          <a:bodyPr vert="horz" lIns="0" tIns="0" rIns="0" bIns="0" rtlCol="0" anchor="b" anchorCtr="0">
            <a:noAutofit/>
          </a:bodyPr>
          <a:lstStyle/>
          <a:p>
            <a:r>
              <a:rPr lang="en-US" noProof="0"/>
              <a:t>Click to edit Master title style</a:t>
            </a:r>
            <a:endParaRPr lang="fi-FI" noProof="0"/>
          </a:p>
        </p:txBody>
      </p:sp>
      <p:sp>
        <p:nvSpPr>
          <p:cNvPr id="3" name="Text Placeholder 2">
            <a:extLst>
              <a:ext uri="{FF2B5EF4-FFF2-40B4-BE49-F238E27FC236}">
                <a16:creationId xmlns:a16="http://schemas.microsoft.com/office/drawing/2014/main" id="{F8F58EF0-5CC6-4362-996D-AE27B9C25A25}"/>
              </a:ext>
            </a:extLst>
          </p:cNvPr>
          <p:cNvSpPr>
            <a:spLocks noGrp="1"/>
          </p:cNvSpPr>
          <p:nvPr>
            <p:ph type="body" idx="1"/>
          </p:nvPr>
        </p:nvSpPr>
        <p:spPr>
          <a:xfrm>
            <a:off x="838200" y="1892808"/>
            <a:ext cx="10515600" cy="3639312"/>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i-FI" noProof="0"/>
          </a:p>
        </p:txBody>
      </p:sp>
      <p:sp>
        <p:nvSpPr>
          <p:cNvPr id="6" name="TextBox 5">
            <a:extLst>
              <a:ext uri="{FF2B5EF4-FFF2-40B4-BE49-F238E27FC236}">
                <a16:creationId xmlns:a16="http://schemas.microsoft.com/office/drawing/2014/main" id="{B0DB7AEB-FC4F-44E0-8373-3FBAF0071727}"/>
              </a:ext>
            </a:extLst>
          </p:cNvPr>
          <p:cNvSpPr txBox="1"/>
          <p:nvPr userDrawn="1"/>
        </p:nvSpPr>
        <p:spPr>
          <a:xfrm>
            <a:off x="2971800" y="6240780"/>
            <a:ext cx="6249924" cy="276999"/>
          </a:xfrm>
          <a:prstGeom prst="rect">
            <a:avLst/>
          </a:prstGeom>
          <a:noFill/>
        </p:spPr>
        <p:txBody>
          <a:bodyPr wrap="square" lIns="0" tIns="0" rIns="0" bIns="0" rtlCol="0" anchor="ctr" anchorCtr="0">
            <a:spAutoFit/>
          </a:bodyPr>
          <a:lstStyle/>
          <a:p>
            <a:pPr algn="ctr"/>
            <a:r>
              <a:rPr lang="fi-FI" noProof="0"/>
              <a:t>Uudistuva ja osaava Suomi 2021–2027</a:t>
            </a:r>
          </a:p>
        </p:txBody>
      </p:sp>
      <p:pic>
        <p:nvPicPr>
          <p:cNvPr id="10" name="Kuva 8">
            <a:extLst>
              <a:ext uri="{FF2B5EF4-FFF2-40B4-BE49-F238E27FC236}">
                <a16:creationId xmlns:a16="http://schemas.microsoft.com/office/drawing/2014/main" id="{52E1622E-5A65-4724-91BA-D79AA8AD7880}"/>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46219" y="6048766"/>
            <a:ext cx="3153035" cy="661519"/>
          </a:xfrm>
          <a:prstGeom prst="rect">
            <a:avLst/>
          </a:prstGeom>
        </p:spPr>
      </p:pic>
      <p:pic>
        <p:nvPicPr>
          <p:cNvPr id="4" name="Picture 3" descr="A black and white text&#10;&#10;Description automatically generated">
            <a:extLst>
              <a:ext uri="{FF2B5EF4-FFF2-40B4-BE49-F238E27FC236}">
                <a16:creationId xmlns:a16="http://schemas.microsoft.com/office/drawing/2014/main" id="{7AC7D14F-452E-4831-33FA-0B9E8F11759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892748" y="6095995"/>
            <a:ext cx="1654231" cy="630262"/>
          </a:xfrm>
          <a:prstGeom prst="rect">
            <a:avLst/>
          </a:prstGeom>
        </p:spPr>
      </p:pic>
      <p:pic>
        <p:nvPicPr>
          <p:cNvPr id="5" name="Picture 4" descr="A blue and green squares on a black background&#10;&#10;Description automatically generated">
            <a:extLst>
              <a:ext uri="{FF2B5EF4-FFF2-40B4-BE49-F238E27FC236}">
                <a16:creationId xmlns:a16="http://schemas.microsoft.com/office/drawing/2014/main" id="{A78F5D6C-EA51-1769-5B69-07F77DC9335A}"/>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492730" y="5894173"/>
            <a:ext cx="1553051" cy="1033907"/>
          </a:xfrm>
          <a:prstGeom prst="rect">
            <a:avLst/>
          </a:prstGeom>
        </p:spPr>
      </p:pic>
    </p:spTree>
    <p:extLst>
      <p:ext uri="{BB962C8B-B14F-4D97-AF65-F5344CB8AC3E}">
        <p14:creationId xmlns:p14="http://schemas.microsoft.com/office/powerpoint/2010/main" val="4203154310"/>
      </p:ext>
    </p:extLst>
  </p:cSld>
  <p:clrMap bg1="lt1" tx1="dk1" bg2="lt2" tx2="dk2" accent1="accent1" accent2="accent2" accent3="accent3" accent4="accent4" accent5="accent5" accent6="accent6" hlink="hlink" folHlink="folHlink"/>
  <p:sldLayoutIdLst>
    <p:sldLayoutId id="2147483662" r:id="rId1"/>
    <p:sldLayoutId id="2147483650" r:id="rId2"/>
    <p:sldLayoutId id="2147483674" r:id="rId3"/>
  </p:sldLayoutIdLst>
  <p:hf sldNum="0" hdr="0" ft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0"/>
        </a:spcBef>
        <a:buFont typeface="System Font Regular"/>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Courier New" panose="02070309020205020404" pitchFamily="49" charset="0"/>
        <a:buChar char="o"/>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hyperlink" Target="https://www.weforum.org/press/2023/04/future-of-jobs-report-2023-up-to-a-quarter-of-jobs-expected-to-change-in-next-five-years/" TargetMode="External"/><Relationship Id="rId7" Type="http://schemas.openxmlformats.org/officeDocument/2006/relationships/hyperlink" Target="https://journal.fi/aikuiskasvatus/article/view/93812" TargetMode="External"/><Relationship Id="rId2" Type="http://schemas.openxmlformats.org/officeDocument/2006/relationships/hyperlink" Target="https://blog.hamk.fi/hamk-beat/autenttisen-yritysyhteistyon-mahdollisuudet-tulevaisuustaitojen-kehittymisessa/" TargetMode="External"/><Relationship Id="rId1" Type="http://schemas.openxmlformats.org/officeDocument/2006/relationships/slideLayout" Target="../slideLayouts/slideLayout8.xml"/><Relationship Id="rId6" Type="http://schemas.openxmlformats.org/officeDocument/2006/relationships/hyperlink" Target="https://unlimited.hamk.fi/ammatillinen-osaaminen-ja-opetus/viisi-vuotta-valmistumisesta-mita-osaamista-tyoelamassa-tarvitaan/" TargetMode="External"/><Relationship Id="rId5" Type="http://schemas.openxmlformats.org/officeDocument/2006/relationships/hyperlink" Target="http://chrome-extension:/efaidnbmnnnibpcajpcglclefindmkaj/https:/www.hamk.fi/wp-content/uploads/2019/02/HAMK_strategia2030.pdf" TargetMode="External"/><Relationship Id="rId4" Type="http://schemas.openxmlformats.org/officeDocument/2006/relationships/hyperlink" Target="http://chrome-extension:/efaidnbmnnnibpcajpcglclefindmkaj/https:/www.arene.fi/wp-content/uploads/Raportit/2022/Kompetenssit/Suositus%20ammattikorkeakoulujen%20yhteisiksi%20kompetensseiksi.pdf?_t=1642539572"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hyperlink" Target="https://www.pngall.com/umbrella-png/download/4087" TargetMode="External"/><Relationship Id="rId2" Type="http://schemas.openxmlformats.org/officeDocument/2006/relationships/image" Target="../media/image51.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2.xml"/></Relationships>
</file>

<file path=ppt/slides/_rels/slide2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8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3.xml"/></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4.xml"/></Relationships>
</file>

<file path=ppt/slides/_rels/slide30.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svg"/><Relationship Id="rId3" Type="http://schemas.openxmlformats.org/officeDocument/2006/relationships/image" Target="../media/image65.svg"/><Relationship Id="rId7" Type="http://schemas.openxmlformats.org/officeDocument/2006/relationships/image" Target="../media/image69.svg"/><Relationship Id="rId12" Type="http://schemas.openxmlformats.org/officeDocument/2006/relationships/image" Target="../media/image74.png"/><Relationship Id="rId2" Type="http://schemas.openxmlformats.org/officeDocument/2006/relationships/image" Target="../media/image64.png"/><Relationship Id="rId1" Type="http://schemas.openxmlformats.org/officeDocument/2006/relationships/slideLayout" Target="../slideLayouts/slideLayout35.xml"/><Relationship Id="rId6" Type="http://schemas.openxmlformats.org/officeDocument/2006/relationships/image" Target="../media/image68.png"/><Relationship Id="rId11" Type="http://schemas.openxmlformats.org/officeDocument/2006/relationships/image" Target="../media/image73.svg"/><Relationship Id="rId5" Type="http://schemas.openxmlformats.org/officeDocument/2006/relationships/image" Target="../media/image67.sv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sv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80.xml"/></Relationships>
</file>

<file path=ppt/slides/_rels/slide3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8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8" Type="http://schemas.openxmlformats.org/officeDocument/2006/relationships/hyperlink" Target="https://www.rawpixel.com/image/1487/free-photo-image-education-studying-academic" TargetMode="External"/><Relationship Id="rId3" Type="http://schemas.openxmlformats.org/officeDocument/2006/relationships/image" Target="../media/image78.jpeg"/><Relationship Id="rId7" Type="http://schemas.openxmlformats.org/officeDocument/2006/relationships/image" Target="../media/image80.jpeg"/><Relationship Id="rId2" Type="http://schemas.openxmlformats.org/officeDocument/2006/relationships/notesSlide" Target="../notesSlides/notesSlide2.xml"/><Relationship Id="rId1" Type="http://schemas.openxmlformats.org/officeDocument/2006/relationships/slideLayout" Target="../slideLayouts/slideLayout81.xml"/><Relationship Id="rId6" Type="http://schemas.openxmlformats.org/officeDocument/2006/relationships/hyperlink" Target="http://www.pixnio.com/people/teacher-students-outdoor" TargetMode="External"/><Relationship Id="rId5" Type="http://schemas.openxmlformats.org/officeDocument/2006/relationships/image" Target="../media/image79.jpeg"/><Relationship Id="rId10" Type="http://schemas.openxmlformats.org/officeDocument/2006/relationships/hyperlink" Target="https://www.rawpixel.com/image/1119/free-photo-image-beard-boldness-business" TargetMode="External"/><Relationship Id="rId4" Type="http://schemas.openxmlformats.org/officeDocument/2006/relationships/hyperlink" Target="https://lepotica.rs/kosa/kako-se-trajno-osloboditi-peruti" TargetMode="External"/><Relationship Id="rId9" Type="http://schemas.openxmlformats.org/officeDocument/2006/relationships/image" Target="../media/image81.jpeg"/></Relationships>
</file>

<file path=ppt/slides/_rels/slide3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hyperlink" Target="https://urn.fi/URN:NBN:fi-fe2024060342971" TargetMode="Externa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hyperlink" Target="https://urn.fi/URN:NBN:fi-fe2024060342971" TargetMode="Externa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8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4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83.xml"/></Relationships>
</file>

<file path=ppt/slides/_rels/slide4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hyperlink" Target="https://urn.fi/URN:ISBN:978-951-784-848-0" TargetMode="External"/><Relationship Id="rId1" Type="http://schemas.openxmlformats.org/officeDocument/2006/relationships/slideLayout" Target="../slideLayouts/slideLayout86.xml"/></Relationships>
</file>

<file path=ppt/slides/_rels/slide45.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86.xml"/></Relationships>
</file>

<file path=ppt/slides/_rels/slide4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83.xml"/></Relationships>
</file>

<file path=ppt/slides/_rels/slide4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83.xml"/></Relationships>
</file>

<file path=ppt/slides/_rels/slide48.xml.rels><?xml version="1.0" encoding="UTF-8" standalone="yes"?>
<Relationships xmlns="http://schemas.openxmlformats.org/package/2006/relationships"><Relationship Id="rId3" Type="http://schemas.openxmlformats.org/officeDocument/2006/relationships/hyperlink" Target="https://technofaq.org/posts/2020/02/6-tips-on-communication-and-teamwork-to-strengthen-team-collaboration/" TargetMode="External"/><Relationship Id="rId2" Type="http://schemas.openxmlformats.org/officeDocument/2006/relationships/image" Target="../media/image87.jpeg"/><Relationship Id="rId1" Type="http://schemas.openxmlformats.org/officeDocument/2006/relationships/slideLayout" Target="../slideLayouts/slideLayout22.xml"/><Relationship Id="rId5" Type="http://schemas.openxmlformats.org/officeDocument/2006/relationships/image" Target="../media/image89.svg"/><Relationship Id="rId4" Type="http://schemas.openxmlformats.org/officeDocument/2006/relationships/image" Target="../media/image8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image" Target="../media/image98.png"/><Relationship Id="rId3" Type="http://schemas.openxmlformats.org/officeDocument/2006/relationships/hyperlink" Target="http://www.hamk.fi/uutiskirje" TargetMode="External"/><Relationship Id="rId7" Type="http://schemas.openxmlformats.org/officeDocument/2006/relationships/image" Target="../media/image92.svg"/><Relationship Id="rId12" Type="http://schemas.openxmlformats.org/officeDocument/2006/relationships/image" Target="../media/image97.png"/><Relationship Id="rId2" Type="http://schemas.openxmlformats.org/officeDocument/2006/relationships/notesSlide" Target="../notesSlides/notesSlide3.xml"/><Relationship Id="rId1" Type="http://schemas.openxmlformats.org/officeDocument/2006/relationships/slideLayout" Target="../slideLayouts/slideLayout74.xml"/><Relationship Id="rId6" Type="http://schemas.openxmlformats.org/officeDocument/2006/relationships/image" Target="../media/image91.png"/><Relationship Id="rId11" Type="http://schemas.openxmlformats.org/officeDocument/2006/relationships/image" Target="../media/image96.png"/><Relationship Id="rId5" Type="http://schemas.openxmlformats.org/officeDocument/2006/relationships/hyperlink" Target="http://www.blog.hamk.fi/hamk-beat/" TargetMode="External"/><Relationship Id="rId15" Type="http://schemas.openxmlformats.org/officeDocument/2006/relationships/image" Target="../media/image100.png"/><Relationship Id="rId10" Type="http://schemas.openxmlformats.org/officeDocument/2006/relationships/image" Target="../media/image95.png"/><Relationship Id="rId4" Type="http://schemas.openxmlformats.org/officeDocument/2006/relationships/hyperlink" Target="http://www.unlimited.hamk.fi/" TargetMode="External"/><Relationship Id="rId9" Type="http://schemas.openxmlformats.org/officeDocument/2006/relationships/image" Target="../media/image94.svg"/><Relationship Id="rId14" Type="http://schemas.openxmlformats.org/officeDocument/2006/relationships/image" Target="../media/image99.png"/></Relationships>
</file>

<file path=ppt/slides/_rels/slide5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76.xml"/><Relationship Id="rId4" Type="http://schemas.openxmlformats.org/officeDocument/2006/relationships/image" Target="../media/image103.sv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55.xml.rels><?xml version="1.0" encoding="UTF-8" standalone="yes"?>
<Relationships xmlns="http://schemas.openxmlformats.org/package/2006/relationships"><Relationship Id="rId8" Type="http://schemas.openxmlformats.org/officeDocument/2006/relationships/hyperlink" Target="https://urn.fi/URN:ISBN:978-951-29-7612-6" TargetMode="External"/><Relationship Id="rId3" Type="http://schemas.openxmlformats.org/officeDocument/2006/relationships/hyperlink" Target="https://doi.org/10.1080/2331186X.2019.1647919" TargetMode="External"/><Relationship Id="rId7" Type="http://schemas.openxmlformats.org/officeDocument/2006/relationships/hyperlink" Target="https://www.academic-bookshop.com/ourshop/cat_1029752-Excellence-Awards.html" TargetMode="External"/><Relationship Id="rId2" Type="http://schemas.openxmlformats.org/officeDocument/2006/relationships/hyperlink" Target="https://doi.org/10.23726/cij.2022.1397" TargetMode="External"/><Relationship Id="rId1" Type="http://schemas.openxmlformats.org/officeDocument/2006/relationships/slideLayout" Target="../slideLayouts/slideLayout2.xml"/><Relationship Id="rId6" Type="http://schemas.openxmlformats.org/officeDocument/2006/relationships/hyperlink" Target="https://urn.fi/URN:NBN:fi-fe2024060342971" TargetMode="External"/><Relationship Id="rId5" Type="http://schemas.openxmlformats.org/officeDocument/2006/relationships/hyperlink" Target="https://doi.org/10.1007/s10798-021-09724-z" TargetMode="External"/><Relationship Id="rId4" Type="http://schemas.openxmlformats.org/officeDocument/2006/relationships/hyperlink" Target="https://doi.org/10.1007/s10984-023-09467-9" TargetMode="External"/><Relationship Id="rId9" Type="http://schemas.openxmlformats.org/officeDocument/2006/relationships/hyperlink" Target="https://journal.fi/akakk/article/view/84736" TargetMode="External"/></Relationships>
</file>

<file path=ppt/slides/_rels/slide56.xml.rels><?xml version="1.0" encoding="UTF-8" standalone="yes"?>
<Relationships xmlns="http://schemas.openxmlformats.org/package/2006/relationships"><Relationship Id="rId8" Type="http://schemas.openxmlformats.org/officeDocument/2006/relationships/hyperlink" Target="http://urn.fi/URN:ISBN:978-952-64-9627-6" TargetMode="External"/><Relationship Id="rId3" Type="http://schemas.openxmlformats.org/officeDocument/2006/relationships/hyperlink" Target="https://doi.org/10.5430/ijhe.v6n5p103" TargetMode="External"/><Relationship Id="rId7" Type="http://schemas.openxmlformats.org/officeDocument/2006/relationships/hyperlink" Target="https://doi.org/10.1108/OTH-08-2019-0060" TargetMode="External"/><Relationship Id="rId12" Type="http://schemas.openxmlformats.org/officeDocument/2006/relationships/hyperlink" Target="https://doi.org/10.1002/piq.20028" TargetMode="External"/><Relationship Id="rId2" Type="http://schemas.openxmlformats.org/officeDocument/2006/relationships/hyperlink" Target="https://doi.org/10.1108/ET-06-2018-0138" TargetMode="External"/><Relationship Id="rId1" Type="http://schemas.openxmlformats.org/officeDocument/2006/relationships/slideLayout" Target="../slideLayouts/slideLayout1.xml"/><Relationship Id="rId6" Type="http://schemas.openxmlformats.org/officeDocument/2006/relationships/hyperlink" Target="https://urn.fi/URN:ISBN:978-951-799-502-3" TargetMode="External"/><Relationship Id="rId11" Type="http://schemas.openxmlformats.org/officeDocument/2006/relationships/hyperlink" Target="https://urn.fi/URN:NBN:fi:amk-2016070613570" TargetMode="External"/><Relationship Id="rId5" Type="http://schemas.openxmlformats.org/officeDocument/2006/relationships/hyperlink" Target="https://doi.org/10.1111/caim.12023" TargetMode="External"/><Relationship Id="rId10" Type="http://schemas.openxmlformats.org/officeDocument/2006/relationships/hyperlink" Target="https://doi.org/10.24840/2183-0606_005.002_0006" TargetMode="External"/><Relationship Id="rId4" Type="http://schemas.openxmlformats.org/officeDocument/2006/relationships/hyperlink" Target="https://doi.org/10.1177/09504222211017447" TargetMode="External"/><Relationship Id="rId9" Type="http://schemas.openxmlformats.org/officeDocument/2006/relationships/hyperlink" Target="https://doi.org/10.5465/AMBPP.2017.177"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s://urn.fi/URN:NBN:fi-fe20231122148466" TargetMode="External"/><Relationship Id="rId2" Type="http://schemas.openxmlformats.org/officeDocument/2006/relationships/hyperlink" Target="https://unlimited.hamk.fi/ammatillinen-osaaminen-ja-opetus/design-thinking-in-hamk-design-factory/" TargetMode="External"/><Relationship Id="rId1" Type="http://schemas.openxmlformats.org/officeDocument/2006/relationships/slideLayout" Target="../slideLayouts/slideLayout8.xml"/><Relationship Id="rId6" Type="http://schemas.openxmlformats.org/officeDocument/2006/relationships/hyperlink" Target="https://unlimited.hamk.fi/yrittajyys-ja-liiketoiminta/muotoiluajattelu-liiketoiminta/" TargetMode="External"/><Relationship Id="rId5" Type="http://schemas.openxmlformats.org/officeDocument/2006/relationships/hyperlink" Target="https://unlimited.hamk.fi/ammatillinen-osaaminen-ja-opetus/development-through-design-in-a-creative-ecosystem/" TargetMode="External"/><Relationship Id="rId4" Type="http://schemas.openxmlformats.org/officeDocument/2006/relationships/hyperlink" Target="https://unlimited.hamk.fi/ammatillinen-osaaminen-ja-opetus/muotoiluajattelulla"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emerald.com/insight/content/doi/10.1108/14777260910983989/full/html?casa_token=o0CDWPSQhhAAAAAA:J77u3paMtrH7dmUrYEl3eu1i79EWJt53yBqu8POoj64NebzmsT20bY0kEYWVKzfbwzChfsYa1cXJ1inCLUVG81NMjwhaYwVzyQXkuT4T9zUIp2RJlYkbgA" TargetMode="External"/><Relationship Id="rId2" Type="http://schemas.openxmlformats.org/officeDocument/2006/relationships/hyperlink" Target="https://link.springer.com/article/10.1007/bf01405730" TargetMode="External"/><Relationship Id="rId1" Type="http://schemas.openxmlformats.org/officeDocument/2006/relationships/slideLayout" Target="../slideLayouts/slideLayout8.xml"/><Relationship Id="rId5" Type="http://schemas.openxmlformats.org/officeDocument/2006/relationships/hyperlink" Target="https://www.utupub.fi/handle/10024/147038" TargetMode="External"/><Relationship Id="rId4" Type="http://schemas.openxmlformats.org/officeDocument/2006/relationships/hyperlink" Target="https://brill.com/view/journals/ined/3/1/article-p1_4.x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8.xml"/><Relationship Id="rId4" Type="http://schemas.openxmlformats.org/officeDocument/2006/relationships/image" Target="../media/image48.jpe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women sitting at a table&#10;&#10;Description automatically generated">
            <a:extLst>
              <a:ext uri="{FF2B5EF4-FFF2-40B4-BE49-F238E27FC236}">
                <a16:creationId xmlns:a16="http://schemas.microsoft.com/office/drawing/2014/main" id="{74F4D499-080E-144E-7FDA-AE05454EEC63}"/>
              </a:ext>
            </a:extLst>
          </p:cNvPr>
          <p:cNvPicPr>
            <a:picLocks noChangeAspect="1"/>
          </p:cNvPicPr>
          <p:nvPr/>
        </p:nvPicPr>
        <p:blipFill rotWithShape="1">
          <a:blip r:embed="rId2"/>
          <a:srcRect l="8117"/>
          <a:stretch/>
        </p:blipFill>
        <p:spPr>
          <a:xfrm>
            <a:off x="6584235" y="0"/>
            <a:ext cx="5686894" cy="6918845"/>
          </a:xfrm>
          <a:prstGeom prst="rect">
            <a:avLst/>
          </a:prstGeom>
        </p:spPr>
      </p:pic>
      <p:sp>
        <p:nvSpPr>
          <p:cNvPr id="5" name="Title 4">
            <a:extLst>
              <a:ext uri="{FF2B5EF4-FFF2-40B4-BE49-F238E27FC236}">
                <a16:creationId xmlns:a16="http://schemas.microsoft.com/office/drawing/2014/main" id="{0F9F15DC-DAEE-805E-3A45-0D87DD17A527}"/>
              </a:ext>
            </a:extLst>
          </p:cNvPr>
          <p:cNvSpPr>
            <a:spLocks noGrp="1"/>
          </p:cNvSpPr>
          <p:nvPr>
            <p:ph type="title"/>
          </p:nvPr>
        </p:nvSpPr>
        <p:spPr>
          <a:xfrm>
            <a:off x="275706" y="1388167"/>
            <a:ext cx="6189259" cy="3034552"/>
          </a:xfrm>
        </p:spPr>
        <p:txBody>
          <a:bodyPr vert="horz" lIns="91440" tIns="45720" rIns="91440" bIns="45720" rtlCol="0" anchor="b">
            <a:noAutofit/>
          </a:bodyPr>
          <a:lstStyle/>
          <a:p>
            <a:r>
              <a:rPr lang="it-IT" sz="4000"/>
              <a:t>How to coach multidisciplinary innovation teams? </a:t>
            </a:r>
            <a:br>
              <a:rPr lang="it-IT" sz="4000"/>
            </a:br>
            <a:br>
              <a:rPr lang="en-US" sz="4000">
                <a:ea typeface="+mj-lt"/>
                <a:cs typeface="+mj-lt"/>
              </a:rPr>
            </a:br>
            <a:r>
              <a:rPr lang="fi-FI" sz="1800">
                <a:ea typeface="+mj-lt"/>
                <a:cs typeface="+mj-lt"/>
              </a:rPr>
              <a:t>19112025 </a:t>
            </a:r>
            <a:r>
              <a:rPr lang="fi-FI" sz="1800" err="1">
                <a:ea typeface="+mj-lt"/>
                <a:cs typeface="+mj-lt"/>
              </a:rPr>
              <a:t>InnoBoost</a:t>
            </a:r>
            <a:r>
              <a:rPr lang="fi-FI" sz="1800">
                <a:ea typeface="+mj-lt"/>
                <a:cs typeface="+mj-lt"/>
              </a:rPr>
              <a:t> RUN EU (for </a:t>
            </a:r>
            <a:r>
              <a:rPr lang="fi-FI" sz="1800" err="1">
                <a:ea typeface="+mj-lt"/>
                <a:cs typeface="+mj-lt"/>
              </a:rPr>
              <a:t>teachers</a:t>
            </a:r>
            <a:r>
              <a:rPr lang="fi-FI" sz="1800">
                <a:ea typeface="+mj-lt"/>
                <a:cs typeface="+mj-lt"/>
              </a:rPr>
              <a:t>)</a:t>
            </a:r>
            <a:br>
              <a:rPr lang="fi-FI" sz="1800">
                <a:ea typeface="+mj-lt"/>
                <a:cs typeface="+mj-lt"/>
              </a:rPr>
            </a:br>
            <a:endParaRPr lang="fi-FI" sz="1600"/>
          </a:p>
        </p:txBody>
      </p:sp>
      <p:sp>
        <p:nvSpPr>
          <p:cNvPr id="6" name="Content Placeholder 5">
            <a:extLst>
              <a:ext uri="{FF2B5EF4-FFF2-40B4-BE49-F238E27FC236}">
                <a16:creationId xmlns:a16="http://schemas.microsoft.com/office/drawing/2014/main" id="{D47584DC-7D6F-4EC1-4D9D-34E2AC752A58}"/>
              </a:ext>
            </a:extLst>
          </p:cNvPr>
          <p:cNvSpPr>
            <a:spLocks noGrp="1"/>
          </p:cNvSpPr>
          <p:nvPr>
            <p:ph idx="13"/>
          </p:nvPr>
        </p:nvSpPr>
        <p:spPr>
          <a:xfrm>
            <a:off x="719012" y="4602891"/>
            <a:ext cx="5004424" cy="2024765"/>
          </a:xfrm>
        </p:spPr>
        <p:txBody>
          <a:bodyPr vert="horz" lIns="91440" tIns="45720" rIns="91440" bIns="45720" rtlCol="0" anchor="t">
            <a:normAutofit fontScale="77500" lnSpcReduction="20000"/>
          </a:bodyPr>
          <a:lstStyle/>
          <a:p>
            <a:pPr marL="0" indent="0">
              <a:buNone/>
            </a:pPr>
            <a:r>
              <a:rPr lang="fi-FI" b="1">
                <a:solidFill>
                  <a:schemeClr val="accent4"/>
                </a:solidFill>
                <a:latin typeface="Arial"/>
                <a:ea typeface="+mn-lt"/>
                <a:cs typeface="+mn-lt"/>
              </a:rPr>
              <a:t>Dr. Laura-Maija</a:t>
            </a:r>
            <a:r>
              <a:rPr lang="fi-FI" b="1">
                <a:solidFill>
                  <a:schemeClr val="accent4"/>
                </a:solidFill>
                <a:ea typeface="+mn-lt"/>
                <a:cs typeface="+mn-lt"/>
              </a:rPr>
              <a:t> Hero,  </a:t>
            </a:r>
          </a:p>
          <a:p>
            <a:pPr marL="0" indent="0">
              <a:buNone/>
            </a:pPr>
            <a:r>
              <a:rPr lang="fi-FI" b="1" err="1">
                <a:solidFill>
                  <a:schemeClr val="accent4"/>
                </a:solidFill>
                <a:ea typeface="+mn-lt"/>
                <a:cs typeface="+mn-lt"/>
              </a:rPr>
              <a:t>Principal</a:t>
            </a:r>
            <a:r>
              <a:rPr lang="fi-FI" b="1">
                <a:solidFill>
                  <a:schemeClr val="accent4"/>
                </a:solidFill>
                <a:ea typeface="+mn-lt"/>
                <a:cs typeface="+mn-lt"/>
              </a:rPr>
              <a:t> </a:t>
            </a:r>
            <a:r>
              <a:rPr lang="fi-FI" b="1" err="1">
                <a:solidFill>
                  <a:schemeClr val="accent4"/>
                </a:solidFill>
                <a:ea typeface="+mn-lt"/>
                <a:cs typeface="+mn-lt"/>
              </a:rPr>
              <a:t>research</a:t>
            </a:r>
            <a:r>
              <a:rPr lang="fi-FI" b="1">
                <a:solidFill>
                  <a:schemeClr val="accent4"/>
                </a:solidFill>
                <a:ea typeface="+mn-lt"/>
                <a:cs typeface="+mn-lt"/>
              </a:rPr>
              <a:t> </a:t>
            </a:r>
            <a:r>
              <a:rPr lang="fi-FI" b="1" err="1">
                <a:solidFill>
                  <a:schemeClr val="accent4"/>
                </a:solidFill>
                <a:ea typeface="+mn-lt"/>
                <a:cs typeface="+mn-lt"/>
              </a:rPr>
              <a:t>scientist</a:t>
            </a:r>
            <a:endParaRPr lang="fi-FI" b="1">
              <a:solidFill>
                <a:schemeClr val="accent4"/>
              </a:solidFill>
              <a:ea typeface="+mn-lt"/>
              <a:cs typeface="+mn-lt"/>
            </a:endParaRPr>
          </a:p>
          <a:p>
            <a:pPr marL="0" indent="0">
              <a:buNone/>
            </a:pPr>
            <a:r>
              <a:rPr lang="fi-FI" b="1">
                <a:solidFill>
                  <a:schemeClr val="accent4"/>
                </a:solidFill>
                <a:ea typeface="+mn-lt"/>
                <a:cs typeface="+mn-lt"/>
              </a:rPr>
              <a:t>Dr. Milla Mäkinen, </a:t>
            </a:r>
            <a:r>
              <a:rPr lang="fi-FI" b="1" err="1">
                <a:solidFill>
                  <a:schemeClr val="accent4"/>
                </a:solidFill>
                <a:ea typeface="+mn-lt"/>
                <a:cs typeface="+mn-lt"/>
              </a:rPr>
              <a:t>Principal</a:t>
            </a:r>
            <a:r>
              <a:rPr lang="fi-FI" b="1">
                <a:solidFill>
                  <a:schemeClr val="accent4"/>
                </a:solidFill>
                <a:ea typeface="+mn-lt"/>
                <a:cs typeface="+mn-lt"/>
              </a:rPr>
              <a:t> </a:t>
            </a:r>
            <a:r>
              <a:rPr lang="fi-FI" b="1" err="1">
                <a:solidFill>
                  <a:schemeClr val="accent4"/>
                </a:solidFill>
                <a:ea typeface="+mn-lt"/>
                <a:cs typeface="+mn-lt"/>
              </a:rPr>
              <a:t>research</a:t>
            </a:r>
            <a:r>
              <a:rPr lang="fi-FI" b="1">
                <a:solidFill>
                  <a:schemeClr val="accent4"/>
                </a:solidFill>
                <a:ea typeface="+mn-lt"/>
                <a:cs typeface="+mn-lt"/>
              </a:rPr>
              <a:t> </a:t>
            </a:r>
            <a:r>
              <a:rPr lang="fi-FI" b="1" err="1">
                <a:solidFill>
                  <a:schemeClr val="accent4"/>
                </a:solidFill>
                <a:ea typeface="+mn-lt"/>
                <a:cs typeface="+mn-lt"/>
              </a:rPr>
              <a:t>scientist</a:t>
            </a:r>
            <a:endParaRPr lang="fi-FI" b="1">
              <a:solidFill>
                <a:schemeClr val="accent4"/>
              </a:solidFill>
              <a:ea typeface="+mn-lt"/>
              <a:cs typeface="+mn-lt"/>
            </a:endParaRPr>
          </a:p>
          <a:p>
            <a:pPr marL="0" indent="0">
              <a:buNone/>
            </a:pPr>
            <a:r>
              <a:rPr lang="fi-FI" b="1">
                <a:solidFill>
                  <a:schemeClr val="accent4"/>
                </a:solidFill>
                <a:ea typeface="+mn-lt"/>
                <a:cs typeface="+mn-lt"/>
              </a:rPr>
              <a:t>HAMK Häme </a:t>
            </a:r>
            <a:r>
              <a:rPr lang="fi-FI" b="1" err="1">
                <a:solidFill>
                  <a:schemeClr val="accent4"/>
                </a:solidFill>
                <a:ea typeface="+mn-lt"/>
                <a:cs typeface="+mn-lt"/>
              </a:rPr>
              <a:t>university</a:t>
            </a:r>
            <a:r>
              <a:rPr lang="fi-FI" b="1">
                <a:solidFill>
                  <a:schemeClr val="accent4"/>
                </a:solidFill>
                <a:ea typeface="+mn-lt"/>
                <a:cs typeface="+mn-lt"/>
              </a:rPr>
              <a:t> of </a:t>
            </a:r>
            <a:r>
              <a:rPr lang="fi-FI" b="1" err="1">
                <a:solidFill>
                  <a:schemeClr val="accent4"/>
                </a:solidFill>
                <a:ea typeface="+mn-lt"/>
                <a:cs typeface="+mn-lt"/>
              </a:rPr>
              <a:t>applied</a:t>
            </a:r>
            <a:r>
              <a:rPr lang="fi-FI" b="1">
                <a:solidFill>
                  <a:schemeClr val="accent4"/>
                </a:solidFill>
                <a:ea typeface="+mn-lt"/>
                <a:cs typeface="+mn-lt"/>
              </a:rPr>
              <a:t> </a:t>
            </a:r>
            <a:r>
              <a:rPr lang="fi-FI" b="1" err="1">
                <a:solidFill>
                  <a:schemeClr val="accent4"/>
                </a:solidFill>
                <a:ea typeface="+mn-lt"/>
                <a:cs typeface="+mn-lt"/>
              </a:rPr>
              <a:t>sciences</a:t>
            </a:r>
            <a:r>
              <a:rPr lang="fi-FI" b="1">
                <a:solidFill>
                  <a:schemeClr val="accent4"/>
                </a:solidFill>
                <a:ea typeface="+mn-lt"/>
                <a:cs typeface="+mn-lt"/>
              </a:rPr>
              <a:t>, Finland</a:t>
            </a:r>
            <a:endParaRPr lang="fi-FI" b="1">
              <a:solidFill>
                <a:schemeClr val="accent4"/>
              </a:solidFill>
              <a:latin typeface="Arial"/>
              <a:ea typeface="+mn-lt"/>
              <a:cs typeface="+mn-lt"/>
            </a:endParaRPr>
          </a:p>
          <a:p>
            <a:pPr marL="0" indent="0">
              <a:buNone/>
            </a:pPr>
            <a:endParaRPr lang="en-GB" sz="2800">
              <a:latin typeface="Arial Rounded MT Bold"/>
              <a:cs typeface="Arial"/>
            </a:endParaRPr>
          </a:p>
        </p:txBody>
      </p:sp>
    </p:spTree>
    <p:extLst>
      <p:ext uri="{BB962C8B-B14F-4D97-AF65-F5344CB8AC3E}">
        <p14:creationId xmlns:p14="http://schemas.microsoft.com/office/powerpoint/2010/main" val="6381275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D1D2C-1E71-EDBE-61BF-AD873443D9A4}"/>
            </a:ext>
          </a:extLst>
        </p:cNvPr>
        <p:cNvGrpSpPr/>
        <p:nvPr/>
      </p:nvGrpSpPr>
      <p:grpSpPr>
        <a:xfrm>
          <a:off x="0" y="0"/>
          <a:ext cx="0" cy="0"/>
          <a:chOff x="0" y="0"/>
          <a:chExt cx="0" cy="0"/>
        </a:xfrm>
      </p:grpSpPr>
      <p:sp>
        <p:nvSpPr>
          <p:cNvPr id="2" name="Otsikko 1">
            <a:extLst>
              <a:ext uri="{FF2B5EF4-FFF2-40B4-BE49-F238E27FC236}">
                <a16:creationId xmlns:a16="http://schemas.microsoft.com/office/drawing/2014/main" id="{325F4929-D516-43FC-77FA-412B7B737688}"/>
              </a:ext>
            </a:extLst>
          </p:cNvPr>
          <p:cNvSpPr>
            <a:spLocks noGrp="1"/>
          </p:cNvSpPr>
          <p:nvPr>
            <p:ph type="title"/>
          </p:nvPr>
        </p:nvSpPr>
        <p:spPr>
          <a:xfrm>
            <a:off x="1058419" y="3225552"/>
            <a:ext cx="10260000" cy="2852737"/>
          </a:xfrm>
        </p:spPr>
        <p:txBody>
          <a:bodyPr>
            <a:normAutofit fontScale="90000"/>
          </a:bodyPr>
          <a:lstStyle/>
          <a:p>
            <a:r>
              <a:rPr lang="en-GB"/>
              <a:t>Idea is not an Innovation</a:t>
            </a:r>
            <a:br>
              <a:rPr lang="en-GB"/>
            </a:br>
            <a:br>
              <a:rPr lang="en-GB"/>
            </a:br>
            <a:r>
              <a:rPr lang="en-GB"/>
              <a:t>Patented invention is not an Innovation</a:t>
            </a:r>
            <a:br>
              <a:rPr lang="en-GB"/>
            </a:br>
            <a:br>
              <a:rPr lang="en-GB"/>
            </a:br>
            <a:r>
              <a:rPr lang="en-GB"/>
              <a:t>Innovations are not technological always</a:t>
            </a:r>
            <a:br>
              <a:rPr lang="en-GB"/>
            </a:br>
            <a:endParaRPr lang="en-GB"/>
          </a:p>
        </p:txBody>
      </p:sp>
    </p:spTree>
    <p:extLst>
      <p:ext uri="{BB962C8B-B14F-4D97-AF65-F5344CB8AC3E}">
        <p14:creationId xmlns:p14="http://schemas.microsoft.com/office/powerpoint/2010/main" val="1669426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8474" y="243192"/>
            <a:ext cx="10260000" cy="1217707"/>
          </a:xfrm>
        </p:spPr>
        <p:txBody>
          <a:bodyPr/>
          <a:lstStyle/>
          <a:p>
            <a:pPr algn="r"/>
            <a:r>
              <a:rPr lang="fi-FI" err="1"/>
              <a:t>Innovations</a:t>
            </a:r>
            <a:r>
              <a:rPr lang="fi-FI"/>
              <a:t> as an output.. Of </a:t>
            </a:r>
            <a:r>
              <a:rPr lang="fi-FI" err="1"/>
              <a:t>education</a:t>
            </a:r>
            <a:r>
              <a:rPr lang="fi-FI"/>
              <a:t>???</a:t>
            </a:r>
          </a:p>
        </p:txBody>
      </p:sp>
      <p:sp>
        <p:nvSpPr>
          <p:cNvPr id="3" name="Content Placeholder 2"/>
          <p:cNvSpPr>
            <a:spLocks noGrp="1"/>
          </p:cNvSpPr>
          <p:nvPr>
            <p:ph idx="1"/>
          </p:nvPr>
        </p:nvSpPr>
        <p:spPr>
          <a:xfrm>
            <a:off x="838200" y="1825625"/>
            <a:ext cx="10515600" cy="4789183"/>
          </a:xfrm>
        </p:spPr>
        <p:txBody>
          <a:bodyPr>
            <a:normAutofit fontScale="85000" lnSpcReduction="20000"/>
          </a:bodyPr>
          <a:lstStyle/>
          <a:p>
            <a:pPr>
              <a:lnSpc>
                <a:spcPct val="120000"/>
              </a:lnSpc>
            </a:pPr>
            <a:r>
              <a:rPr lang="en-GB"/>
              <a:t>An </a:t>
            </a:r>
            <a:r>
              <a:rPr lang="en-GB" b="1" i="1"/>
              <a:t>innovation</a:t>
            </a:r>
            <a:r>
              <a:rPr lang="en-GB"/>
              <a:t> is a novelty that is made concrete, useful and implemented to convey value (mainly following </a:t>
            </a:r>
            <a:r>
              <a:rPr lang="en-GB" err="1"/>
              <a:t>Peschl</a:t>
            </a:r>
            <a:r>
              <a:rPr lang="en-GB"/>
              <a:t> et al., 2014; Sawyer, 2006; 2009; West and Farr, 1990; </a:t>
            </a:r>
            <a:r>
              <a:rPr lang="en-GB" err="1"/>
              <a:t>Quintane</a:t>
            </a:r>
            <a:r>
              <a:rPr lang="en-GB"/>
              <a:t> et al. 2011).</a:t>
            </a:r>
          </a:p>
          <a:p>
            <a:pPr>
              <a:lnSpc>
                <a:spcPct val="120000"/>
              </a:lnSpc>
            </a:pPr>
            <a:r>
              <a:rPr lang="en-GB" b="1" i="1" err="1"/>
              <a:t>Multidisciplinarity</a:t>
            </a:r>
            <a:r>
              <a:rPr lang="en-GB"/>
              <a:t> refers to professional heterogeneity, which is the extent to which a team consists of members from different educational or professional specialisations (see e.g. Shin &amp; Zhou, 2007). </a:t>
            </a:r>
          </a:p>
          <a:p>
            <a:pPr>
              <a:lnSpc>
                <a:spcPct val="120000"/>
              </a:lnSpc>
            </a:pPr>
            <a:r>
              <a:rPr lang="en-GB" b="1" i="1"/>
              <a:t>Competence</a:t>
            </a:r>
            <a:r>
              <a:rPr lang="en-GB"/>
              <a:t> is the integration and manifestation of knowledge, skills, attitudes and personal </a:t>
            </a:r>
            <a:r>
              <a:rPr lang="en-GB" err="1"/>
              <a:t>characterics</a:t>
            </a:r>
            <a:r>
              <a:rPr lang="en-GB"/>
              <a:t> in the performance in a specific, pre-defined context and in concrete, authentic tasks (following Mulder, 2012; Mulder &amp; </a:t>
            </a:r>
            <a:r>
              <a:rPr lang="en-GB" err="1"/>
              <a:t>Gulikers</a:t>
            </a:r>
            <a:r>
              <a:rPr lang="en-GB"/>
              <a:t>, 2011; </a:t>
            </a:r>
            <a:r>
              <a:rPr lang="en-GB" err="1"/>
              <a:t>Sturing</a:t>
            </a:r>
            <a:r>
              <a:rPr lang="en-GB"/>
              <a:t>, Biemans, Mulder, &amp; De </a:t>
            </a:r>
            <a:r>
              <a:rPr lang="en-GB" err="1"/>
              <a:t>Bruijn</a:t>
            </a:r>
            <a:r>
              <a:rPr lang="en-GB"/>
              <a:t>, 2011)</a:t>
            </a:r>
          </a:p>
          <a:p>
            <a:pPr>
              <a:lnSpc>
                <a:spcPct val="120000"/>
              </a:lnSpc>
            </a:pPr>
            <a:r>
              <a:rPr lang="en-GB" b="1" i="1"/>
              <a:t>Individual innovation competence </a:t>
            </a:r>
            <a:r>
              <a:rPr lang="en-GB"/>
              <a:t>is a synonym for a set of personal characteristics, knowledge, skills and attitudes that are connected to creating concretised and implemented novelties via collaboration in complex and networked innovation processes. (see Hero, 2019; Zhuang, Williamson, &amp; Carter, 1999; Da Silva &amp; Davis, 2011)</a:t>
            </a:r>
          </a:p>
          <a:p>
            <a:pPr>
              <a:lnSpc>
                <a:spcPct val="120000"/>
              </a:lnSpc>
            </a:pPr>
            <a:r>
              <a:rPr lang="en-GB" b="1"/>
              <a:t>A pedagogical innovation process </a:t>
            </a:r>
            <a:r>
              <a:rPr lang="en-GB"/>
              <a:t>is understood as an authentic learning activity in which collaboratively created ideas are transformed into a concrete end result, prototyped and tested, and implemented to convey value in the surrounding world through interactions with several stakeholders (Hero, 2019; cf. Sawyer, 2006; </a:t>
            </a:r>
            <a:r>
              <a:rPr lang="en-GB" err="1"/>
              <a:t>Quintane</a:t>
            </a:r>
            <a:r>
              <a:rPr lang="en-GB"/>
              <a:t> et al. 2011). </a:t>
            </a:r>
          </a:p>
        </p:txBody>
      </p:sp>
    </p:spTree>
    <p:extLst>
      <p:ext uri="{BB962C8B-B14F-4D97-AF65-F5344CB8AC3E}">
        <p14:creationId xmlns:p14="http://schemas.microsoft.com/office/powerpoint/2010/main" val="36125382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E6BEAE5-F6B5-F419-FB75-B2855FCAF649}"/>
              </a:ext>
            </a:extLst>
          </p:cNvPr>
          <p:cNvSpPr>
            <a:spLocks noGrp="1"/>
          </p:cNvSpPr>
          <p:nvPr>
            <p:ph type="title"/>
          </p:nvPr>
        </p:nvSpPr>
        <p:spPr>
          <a:xfrm>
            <a:off x="610030" y="624175"/>
            <a:ext cx="10260000" cy="1217707"/>
          </a:xfrm>
        </p:spPr>
        <p:txBody>
          <a:bodyPr/>
          <a:lstStyle/>
          <a:p>
            <a:r>
              <a:rPr lang="en-GB"/>
              <a:t>Why.. Lack of generic working skills</a:t>
            </a:r>
          </a:p>
        </p:txBody>
      </p:sp>
      <p:sp>
        <p:nvSpPr>
          <p:cNvPr id="2" name="TextBox 1">
            <a:extLst>
              <a:ext uri="{FF2B5EF4-FFF2-40B4-BE49-F238E27FC236}">
                <a16:creationId xmlns:a16="http://schemas.microsoft.com/office/drawing/2014/main" id="{28523E13-3FBB-0C5A-7252-7DB39494C05A}"/>
              </a:ext>
            </a:extLst>
          </p:cNvPr>
          <p:cNvSpPr txBox="1"/>
          <p:nvPr/>
        </p:nvSpPr>
        <p:spPr>
          <a:xfrm>
            <a:off x="483476" y="2038707"/>
            <a:ext cx="11225048" cy="3693319"/>
          </a:xfrm>
          <a:prstGeom prst="rect">
            <a:avLst/>
          </a:prstGeom>
          <a:noFill/>
        </p:spPr>
        <p:txBody>
          <a:bodyPr wrap="square" lIns="91440" tIns="45720" rIns="91440" bIns="45720" rtlCol="0" anchor="t">
            <a:spAutoFit/>
          </a:bodyPr>
          <a:lstStyle/>
          <a:p>
            <a:pPr marL="285750" indent="-285750">
              <a:buFont typeface="Arial"/>
              <a:buChar char="•"/>
            </a:pPr>
            <a:r>
              <a:rPr lang="en-US"/>
              <a:t>Students who have graduated from a university of applied sciences have </a:t>
            </a:r>
            <a:r>
              <a:rPr lang="en-US" b="1"/>
              <a:t>deficiencies in, among other things, the development of creative problem-solving, interaction and negotiation skills </a:t>
            </a:r>
            <a:r>
              <a:rPr lang="fi-FI"/>
              <a:t>(</a:t>
            </a:r>
            <a:r>
              <a:rPr lang="fi-FI">
                <a:hlinkClick r:id="rId2"/>
              </a:rPr>
              <a:t>Lahdenperä &amp; Jussila, 2022</a:t>
            </a:r>
            <a:r>
              <a:rPr lang="fi-FI"/>
              <a:t>)</a:t>
            </a:r>
            <a:r>
              <a:rPr lang="en-US"/>
              <a:t>. These are exactly examples of </a:t>
            </a:r>
            <a:r>
              <a:rPr lang="en-US" b="1"/>
              <a:t>general skills</a:t>
            </a:r>
            <a:r>
              <a:rPr lang="en-US"/>
              <a:t> that can be developed in innovation teams.</a:t>
            </a:r>
            <a:endParaRPr lang="fi-FI"/>
          </a:p>
          <a:p>
            <a:pPr marL="285750" indent="-285750">
              <a:buFont typeface="Arial"/>
              <a:buChar char="•"/>
            </a:pPr>
            <a:endParaRPr lang="fi-FI"/>
          </a:p>
          <a:p>
            <a:pPr marL="285750" indent="-285750">
              <a:buFont typeface="Arial"/>
              <a:buChar char="•"/>
            </a:pPr>
            <a:r>
              <a:rPr lang="en-US"/>
              <a:t>About ¼ of jobs are expected to change by 2027, when 69 million new jobs will be created and 83 million old jobs will be lost </a:t>
            </a:r>
            <a:r>
              <a:rPr lang="fi-FI"/>
              <a:t>(</a:t>
            </a:r>
            <a:r>
              <a:rPr lang="fi-FI">
                <a:hlinkClick r:id="rId3"/>
              </a:rPr>
              <a:t>World </a:t>
            </a:r>
            <a:r>
              <a:rPr lang="fi-FI" err="1">
                <a:hlinkClick r:id="rId3"/>
              </a:rPr>
              <a:t>Economic</a:t>
            </a:r>
            <a:r>
              <a:rPr lang="fi-FI">
                <a:hlinkClick r:id="rId3"/>
              </a:rPr>
              <a:t> Forum, 2023</a:t>
            </a:r>
            <a:r>
              <a:rPr lang="fi-FI"/>
              <a:t>). </a:t>
            </a:r>
            <a:r>
              <a:rPr lang="en-US"/>
              <a:t>Basically, </a:t>
            </a:r>
            <a:r>
              <a:rPr lang="en-US" b="1"/>
              <a:t>general skills are needed in all jobs, even those that don't exist yet.</a:t>
            </a:r>
            <a:endParaRPr lang="fi-FI" b="1">
              <a:cs typeface="Arial"/>
            </a:endParaRPr>
          </a:p>
          <a:p>
            <a:pPr marL="285750" indent="-285750">
              <a:buFont typeface="Arial"/>
              <a:buChar char="•"/>
            </a:pPr>
            <a:endParaRPr lang="en-US"/>
          </a:p>
          <a:p>
            <a:pPr marL="285750" indent="-285750">
              <a:buFont typeface="Arial"/>
              <a:buChar char="•"/>
            </a:pPr>
            <a:r>
              <a:rPr lang="en-US"/>
              <a:t>We need </a:t>
            </a:r>
            <a:r>
              <a:rPr lang="en-US" b="1"/>
              <a:t>pedagogy that develops generic skills in addition to substance knowledge</a:t>
            </a:r>
            <a:r>
              <a:rPr lang="en-US"/>
              <a:t> </a:t>
            </a:r>
            <a:r>
              <a:rPr lang="fi-FI"/>
              <a:t>(ks. </a:t>
            </a:r>
            <a:r>
              <a:rPr lang="fi-FI" err="1">
                <a:hlinkClick r:id="rId4">
                  <a:extLst>
                    <a:ext uri="{A12FA001-AC4F-418D-AE19-62706E023703}">
                      <ahyp:hlinkClr xmlns:ahyp="http://schemas.microsoft.com/office/drawing/2018/hyperlinkcolor" val="tx"/>
                    </a:ext>
                  </a:extLst>
                </a:hlinkClick>
              </a:rPr>
              <a:t>Arene</a:t>
            </a:r>
            <a:r>
              <a:rPr lang="fi-FI"/>
              <a:t> , </a:t>
            </a:r>
            <a:r>
              <a:rPr lang="fi-FI" err="1">
                <a:hlinkClick r:id="rId5">
                  <a:extLst>
                    <a:ext uri="{A12FA001-AC4F-418D-AE19-62706E023703}">
                      <ahyp:hlinkClr xmlns:ahyp="http://schemas.microsoft.com/office/drawing/2018/hyperlinkcolor" val="tx"/>
                    </a:ext>
                  </a:extLst>
                </a:hlinkClick>
              </a:rPr>
              <a:t>Hamkin</a:t>
            </a:r>
            <a:r>
              <a:rPr lang="fi-FI">
                <a:hlinkClick r:id="rId5">
                  <a:extLst>
                    <a:ext uri="{A12FA001-AC4F-418D-AE19-62706E023703}">
                      <ahyp:hlinkClr xmlns:ahyp="http://schemas.microsoft.com/office/drawing/2018/hyperlinkcolor" val="tx"/>
                    </a:ext>
                  </a:extLst>
                </a:hlinkClick>
              </a:rPr>
              <a:t> strategia</a:t>
            </a:r>
            <a:r>
              <a:rPr lang="fi-FI"/>
              <a:t> , </a:t>
            </a:r>
            <a:r>
              <a:rPr lang="fi-FI">
                <a:hlinkClick r:id="rId6"/>
              </a:rPr>
              <a:t>Kullaslahti ym. 2021</a:t>
            </a:r>
            <a:r>
              <a:rPr lang="fi-FI"/>
              <a:t>). </a:t>
            </a:r>
            <a:r>
              <a:rPr lang="en-US"/>
              <a:t>You must know how to analyze information and to be able to produce new ideas, you also need courage, innovation competence, willingness to experiment, visioning and risk-taking ability </a:t>
            </a:r>
            <a:r>
              <a:rPr lang="fi-FI"/>
              <a:t>(</a:t>
            </a:r>
            <a:r>
              <a:rPr lang="fi-FI">
                <a:hlinkClick r:id="rId7"/>
              </a:rPr>
              <a:t>Päivi Tynjälä, 200</a:t>
            </a:r>
            <a:r>
              <a:rPr lang="fi-FI"/>
              <a:t>8).</a:t>
            </a:r>
            <a:endParaRPr lang="fi-FI">
              <a:cs typeface="Arial"/>
            </a:endParaRPr>
          </a:p>
        </p:txBody>
      </p:sp>
    </p:spTree>
    <p:extLst>
      <p:ext uri="{BB962C8B-B14F-4D97-AF65-F5344CB8AC3E}">
        <p14:creationId xmlns:p14="http://schemas.microsoft.com/office/powerpoint/2010/main" val="872349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404D303-7938-D633-27AC-D4EAA1C4F0D9}"/>
              </a:ext>
            </a:extLst>
          </p:cNvPr>
          <p:cNvSpPr>
            <a:spLocks noGrp="1"/>
          </p:cNvSpPr>
          <p:nvPr>
            <p:ph type="title"/>
          </p:nvPr>
        </p:nvSpPr>
        <p:spPr>
          <a:xfrm>
            <a:off x="1645074" y="2403430"/>
            <a:ext cx="8901851" cy="3125608"/>
          </a:xfrm>
        </p:spPr>
        <p:txBody>
          <a:bodyPr/>
          <a:lstStyle/>
          <a:p>
            <a:pPr algn="ctr"/>
            <a:r>
              <a:rPr lang="fi-FI" sz="4800"/>
              <a:t>From ME </a:t>
            </a:r>
            <a:r>
              <a:rPr lang="fi-FI" sz="4800" err="1"/>
              <a:t>thinking</a:t>
            </a:r>
            <a:r>
              <a:rPr lang="fi-FI" sz="4800"/>
              <a:t> to WE </a:t>
            </a:r>
            <a:r>
              <a:rPr lang="fi-FI" sz="4800" err="1"/>
              <a:t>thinking</a:t>
            </a:r>
            <a:br>
              <a:rPr lang="fi-FI" sz="4800"/>
            </a:br>
            <a:br>
              <a:rPr lang="fi-FI" sz="4800"/>
            </a:br>
            <a:r>
              <a:rPr lang="fi-FI" sz="4800"/>
              <a:t>From WE </a:t>
            </a:r>
            <a:r>
              <a:rPr lang="fi-FI" sz="4800" err="1"/>
              <a:t>thinking</a:t>
            </a:r>
            <a:r>
              <a:rPr lang="fi-FI" sz="4800"/>
              <a:t> to WORLD </a:t>
            </a:r>
            <a:r>
              <a:rPr lang="fi-FI" sz="4800" err="1"/>
              <a:t>thinking</a:t>
            </a:r>
            <a:endParaRPr lang="fi-FI"/>
          </a:p>
        </p:txBody>
      </p:sp>
    </p:spTree>
    <p:extLst>
      <p:ext uri="{BB962C8B-B14F-4D97-AF65-F5344CB8AC3E}">
        <p14:creationId xmlns:p14="http://schemas.microsoft.com/office/powerpoint/2010/main" val="13707497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147725A-5859-CEF6-3D6B-D9DC75D5E604}"/>
              </a:ext>
            </a:extLst>
          </p:cNvPr>
          <p:cNvSpPr>
            <a:spLocks noGrp="1"/>
          </p:cNvSpPr>
          <p:nvPr>
            <p:ph type="title"/>
          </p:nvPr>
        </p:nvSpPr>
        <p:spPr/>
        <p:txBody>
          <a:bodyPr/>
          <a:lstStyle/>
          <a:p>
            <a:r>
              <a:rPr lang="fi-FI"/>
              <a:t>EGO &gt; ECO?</a:t>
            </a:r>
          </a:p>
        </p:txBody>
      </p:sp>
      <p:sp>
        <p:nvSpPr>
          <p:cNvPr id="4" name="Tekstiruutu 3">
            <a:extLst>
              <a:ext uri="{FF2B5EF4-FFF2-40B4-BE49-F238E27FC236}">
                <a16:creationId xmlns:a16="http://schemas.microsoft.com/office/drawing/2014/main" id="{129F83D2-EC54-1535-5A90-D37372EEEC17}"/>
              </a:ext>
            </a:extLst>
          </p:cNvPr>
          <p:cNvSpPr txBox="1"/>
          <p:nvPr/>
        </p:nvSpPr>
        <p:spPr>
          <a:xfrm>
            <a:off x="478971" y="1360438"/>
            <a:ext cx="11234057" cy="4893647"/>
          </a:xfrm>
          <a:prstGeom prst="rect">
            <a:avLst/>
          </a:prstGeom>
          <a:noFill/>
        </p:spPr>
        <p:txBody>
          <a:bodyPr wrap="square">
            <a:spAutoFit/>
          </a:bodyPr>
          <a:lstStyle/>
          <a:p>
            <a:pPr marL="342900" indent="-342900">
              <a:buFont typeface="Arial" panose="020B0604020202020204" pitchFamily="34" charset="0"/>
              <a:buChar char="•"/>
            </a:pPr>
            <a:endParaRPr lang="fi-FI" sz="2400"/>
          </a:p>
          <a:p>
            <a:pPr marL="342900" indent="-342900">
              <a:buFont typeface="Arial" panose="020B0604020202020204" pitchFamily="34" charset="0"/>
              <a:buChar char="•"/>
            </a:pPr>
            <a:r>
              <a:rPr lang="fi-FI" sz="2400" err="1"/>
              <a:t>The</a:t>
            </a:r>
            <a:r>
              <a:rPr lang="fi-FI" sz="2400"/>
              <a:t> </a:t>
            </a:r>
            <a:r>
              <a:rPr lang="fi-FI" sz="2400" err="1"/>
              <a:t>systemic</a:t>
            </a:r>
            <a:r>
              <a:rPr lang="fi-FI" sz="2400"/>
              <a:t>, </a:t>
            </a:r>
            <a:r>
              <a:rPr lang="fi-FI" sz="2400" err="1"/>
              <a:t>ecosocial</a:t>
            </a:r>
            <a:r>
              <a:rPr lang="fi-FI" sz="2400"/>
              <a:t> </a:t>
            </a:r>
            <a:r>
              <a:rPr lang="fi-FI" sz="2400" err="1"/>
              <a:t>perspective</a:t>
            </a:r>
            <a:r>
              <a:rPr lang="fi-FI" sz="2400"/>
              <a:t> </a:t>
            </a:r>
            <a:r>
              <a:rPr lang="fi-FI" sz="2400" err="1"/>
              <a:t>shifts</a:t>
            </a:r>
            <a:r>
              <a:rPr lang="fi-FI" sz="2400"/>
              <a:t> </a:t>
            </a:r>
            <a:r>
              <a:rPr lang="fi-FI" sz="2400" err="1"/>
              <a:t>the</a:t>
            </a:r>
            <a:r>
              <a:rPr lang="fi-FI" sz="2400"/>
              <a:t> </a:t>
            </a:r>
            <a:r>
              <a:rPr lang="fi-FI" sz="2400" err="1"/>
              <a:t>focus</a:t>
            </a:r>
            <a:r>
              <a:rPr lang="fi-FI" sz="2400"/>
              <a:t> of </a:t>
            </a:r>
            <a:r>
              <a:rPr lang="fi-FI" sz="2400" err="1"/>
              <a:t>learning</a:t>
            </a:r>
            <a:r>
              <a:rPr lang="fi-FI" sz="2400"/>
              <a:t> </a:t>
            </a:r>
            <a:r>
              <a:rPr lang="fi-FI" sz="2400" err="1"/>
              <a:t>from</a:t>
            </a:r>
            <a:r>
              <a:rPr lang="fi-FI" sz="2400"/>
              <a:t> </a:t>
            </a:r>
            <a:r>
              <a:rPr lang="fi-FI" sz="2400" err="1"/>
              <a:t>learner-centered</a:t>
            </a:r>
            <a:r>
              <a:rPr lang="fi-FI" sz="2400"/>
              <a:t> "ego" </a:t>
            </a:r>
            <a:r>
              <a:rPr lang="fi-FI" sz="2400" err="1"/>
              <a:t>thinking</a:t>
            </a:r>
            <a:r>
              <a:rPr lang="fi-FI" sz="2400"/>
              <a:t> to </a:t>
            </a:r>
            <a:r>
              <a:rPr lang="fi-FI" sz="2400" err="1"/>
              <a:t>building</a:t>
            </a:r>
            <a:r>
              <a:rPr lang="fi-FI" sz="2400"/>
              <a:t> a </a:t>
            </a:r>
            <a:r>
              <a:rPr lang="fi-FI" sz="2400" err="1"/>
              <a:t>relationship</a:t>
            </a:r>
            <a:r>
              <a:rPr lang="fi-FI" sz="2400"/>
              <a:t> </a:t>
            </a:r>
            <a:r>
              <a:rPr lang="fi-FI" sz="2400" err="1"/>
              <a:t>with</a:t>
            </a:r>
            <a:r>
              <a:rPr lang="fi-FI" sz="2400"/>
              <a:t> </a:t>
            </a:r>
            <a:r>
              <a:rPr lang="fi-FI" sz="2400" err="1"/>
              <a:t>the</a:t>
            </a:r>
            <a:r>
              <a:rPr lang="fi-FI" sz="2400"/>
              <a:t> </a:t>
            </a:r>
            <a:r>
              <a:rPr lang="fi-FI" sz="2400" err="1"/>
              <a:t>world</a:t>
            </a:r>
            <a:r>
              <a:rPr lang="fi-FI" sz="2400"/>
              <a:t>. </a:t>
            </a:r>
          </a:p>
          <a:p>
            <a:pPr marL="342900" indent="-342900">
              <a:buFont typeface="Arial" panose="020B0604020202020204" pitchFamily="34" charset="0"/>
              <a:buChar char="•"/>
            </a:pPr>
            <a:endParaRPr lang="fi-FI" sz="2400"/>
          </a:p>
          <a:p>
            <a:pPr marL="342900" indent="-342900">
              <a:buFont typeface="Arial" panose="020B0604020202020204" pitchFamily="34" charset="0"/>
              <a:buChar char="•"/>
            </a:pPr>
            <a:r>
              <a:rPr lang="fi-FI" sz="2400" err="1"/>
              <a:t>Multidisciplinary</a:t>
            </a:r>
            <a:r>
              <a:rPr lang="fi-FI" sz="2400"/>
              <a:t> </a:t>
            </a:r>
            <a:r>
              <a:rPr lang="fi-FI" sz="2400" err="1"/>
              <a:t>innovation</a:t>
            </a:r>
            <a:r>
              <a:rPr lang="fi-FI" sz="2400"/>
              <a:t> </a:t>
            </a:r>
            <a:r>
              <a:rPr lang="fi-FI" sz="2400" err="1"/>
              <a:t>pedagogy</a:t>
            </a:r>
            <a:r>
              <a:rPr lang="fi-FI" sz="2400"/>
              <a:t> </a:t>
            </a:r>
            <a:r>
              <a:rPr lang="fi-FI" sz="2400" err="1"/>
              <a:t>from</a:t>
            </a:r>
            <a:r>
              <a:rPr lang="fi-FI" sz="2400"/>
              <a:t> "me-ego-</a:t>
            </a:r>
            <a:r>
              <a:rPr lang="fi-FI" sz="2400" err="1"/>
              <a:t>thinking</a:t>
            </a:r>
            <a:r>
              <a:rPr lang="fi-FI" sz="2400"/>
              <a:t> to "</a:t>
            </a:r>
            <a:r>
              <a:rPr lang="fi-FI" sz="2400" err="1"/>
              <a:t>we</a:t>
            </a:r>
            <a:r>
              <a:rPr lang="fi-FI" sz="2400"/>
              <a:t>" </a:t>
            </a:r>
            <a:r>
              <a:rPr lang="fi-FI" sz="2400" err="1"/>
              <a:t>thinking</a:t>
            </a:r>
            <a:r>
              <a:rPr lang="fi-FI" sz="2400"/>
              <a:t> (Hero, 2019). </a:t>
            </a:r>
            <a:r>
              <a:rPr lang="fi-FI" sz="2400" err="1"/>
              <a:t>Or</a:t>
            </a:r>
            <a:r>
              <a:rPr lang="fi-FI" sz="2400"/>
              <a:t> </a:t>
            </a:r>
            <a:r>
              <a:rPr lang="fi-FI" sz="2400" err="1"/>
              <a:t>even</a:t>
            </a:r>
            <a:r>
              <a:rPr lang="fi-FI" sz="2400"/>
              <a:t> "</a:t>
            </a:r>
            <a:r>
              <a:rPr lang="fi-FI" sz="2400" err="1"/>
              <a:t>eco</a:t>
            </a:r>
            <a:r>
              <a:rPr lang="fi-FI" sz="2400"/>
              <a:t>" </a:t>
            </a:r>
            <a:r>
              <a:rPr lang="fi-FI" sz="2400" err="1"/>
              <a:t>thinking</a:t>
            </a:r>
            <a:r>
              <a:rPr lang="fi-FI" sz="2400"/>
              <a:t> (e.g. </a:t>
            </a:r>
            <a:r>
              <a:rPr lang="fi-FI" sz="2400" err="1"/>
              <a:t>Biesta</a:t>
            </a:r>
            <a:r>
              <a:rPr lang="fi-FI" sz="2400"/>
              <a:t> 2017; </a:t>
            </a:r>
            <a:r>
              <a:rPr lang="fi-FI" sz="2400" err="1"/>
              <a:t>Biesta</a:t>
            </a:r>
            <a:r>
              <a:rPr lang="fi-FI" sz="2400"/>
              <a:t> 2022) </a:t>
            </a:r>
          </a:p>
          <a:p>
            <a:pPr marL="342900" indent="-342900">
              <a:buFont typeface="Arial" panose="020B0604020202020204" pitchFamily="34" charset="0"/>
              <a:buChar char="•"/>
            </a:pPr>
            <a:endParaRPr lang="fi-FI" sz="2400"/>
          </a:p>
          <a:p>
            <a:pPr marL="342900" indent="-342900">
              <a:buFont typeface="Arial" panose="020B0604020202020204" pitchFamily="34" charset="0"/>
              <a:buChar char="•"/>
            </a:pPr>
            <a:r>
              <a:rPr lang="fi-FI" sz="2400"/>
              <a:t>E.g. </a:t>
            </a:r>
            <a:r>
              <a:rPr lang="fi-FI" sz="2400" err="1"/>
              <a:t>Transformative</a:t>
            </a:r>
            <a:r>
              <a:rPr lang="fi-FI" sz="2400"/>
              <a:t> </a:t>
            </a:r>
            <a:r>
              <a:rPr lang="fi-FI" sz="2400" err="1"/>
              <a:t>pedagogy</a:t>
            </a:r>
            <a:r>
              <a:rPr lang="fi-FI" sz="2400"/>
              <a:t> </a:t>
            </a:r>
            <a:r>
              <a:rPr lang="fi-FI" sz="2400" err="1"/>
              <a:t>from</a:t>
            </a:r>
            <a:r>
              <a:rPr lang="fi-FI" sz="2400"/>
              <a:t> a </a:t>
            </a:r>
            <a:r>
              <a:rPr lang="fi-FI" sz="2400" err="1"/>
              <a:t>sustainability</a:t>
            </a:r>
            <a:r>
              <a:rPr lang="fi-FI" sz="2400"/>
              <a:t> </a:t>
            </a:r>
            <a:r>
              <a:rPr lang="fi-FI" sz="2400" err="1"/>
              <a:t>perspective</a:t>
            </a:r>
            <a:r>
              <a:rPr lang="fi-FI" sz="2400"/>
              <a:t> (</a:t>
            </a:r>
            <a:r>
              <a:rPr lang="fi-FI" sz="2400" err="1"/>
              <a:t>applying</a:t>
            </a:r>
            <a:r>
              <a:rPr lang="fi-FI" sz="2400"/>
              <a:t> </a:t>
            </a:r>
            <a:r>
              <a:rPr lang="fi-FI" sz="2400" err="1"/>
              <a:t>Sterling</a:t>
            </a:r>
            <a:r>
              <a:rPr lang="fi-FI" sz="2400"/>
              <a:t> 2010; Siirilä et al. 2018; Salonen &amp; Siirilä 2019) </a:t>
            </a:r>
            <a:r>
              <a:rPr lang="fi-FI" sz="2400" err="1"/>
              <a:t>proposes</a:t>
            </a:r>
            <a:r>
              <a:rPr lang="fi-FI" sz="2400"/>
              <a:t> </a:t>
            </a:r>
            <a:r>
              <a:rPr lang="fi-FI" sz="2400" err="1"/>
              <a:t>abandoning</a:t>
            </a:r>
            <a:r>
              <a:rPr lang="fi-FI" sz="2400"/>
              <a:t> </a:t>
            </a:r>
            <a:r>
              <a:rPr lang="fi-FI" sz="2400" err="1"/>
              <a:t>the</a:t>
            </a:r>
            <a:r>
              <a:rPr lang="fi-FI" sz="2400"/>
              <a:t> "ego" </a:t>
            </a:r>
            <a:r>
              <a:rPr lang="fi-FI" sz="2400" err="1"/>
              <a:t>focus</a:t>
            </a:r>
            <a:r>
              <a:rPr lang="fi-FI" sz="2400"/>
              <a:t> in </a:t>
            </a:r>
            <a:r>
              <a:rPr lang="fi-FI" sz="2400" err="1"/>
              <a:t>favor</a:t>
            </a:r>
            <a:r>
              <a:rPr lang="fi-FI" sz="2400"/>
              <a:t> of a </a:t>
            </a:r>
            <a:r>
              <a:rPr lang="fi-FI" sz="2400" err="1"/>
              <a:t>sustainable</a:t>
            </a:r>
            <a:r>
              <a:rPr lang="fi-FI" sz="2400"/>
              <a:t>, </a:t>
            </a:r>
            <a:r>
              <a:rPr lang="fi-FI" sz="2400" err="1"/>
              <a:t>even</a:t>
            </a:r>
            <a:r>
              <a:rPr lang="fi-FI" sz="2400"/>
              <a:t> </a:t>
            </a:r>
            <a:r>
              <a:rPr lang="fi-FI" sz="2400" err="1"/>
              <a:t>regenerative</a:t>
            </a:r>
            <a:r>
              <a:rPr lang="fi-FI" sz="2400"/>
              <a:t>, "</a:t>
            </a:r>
            <a:r>
              <a:rPr lang="fi-FI" sz="2400" err="1"/>
              <a:t>eco</a:t>
            </a:r>
            <a:r>
              <a:rPr lang="fi-FI" sz="2400"/>
              <a:t>" </a:t>
            </a:r>
            <a:r>
              <a:rPr lang="fi-FI" sz="2400" err="1"/>
              <a:t>focus</a:t>
            </a:r>
            <a:r>
              <a:rPr lang="fi-FI" sz="2400"/>
              <a:t>. </a:t>
            </a:r>
          </a:p>
          <a:p>
            <a:pPr marL="342900" indent="-342900">
              <a:buFont typeface="Arial" panose="020B0604020202020204" pitchFamily="34" charset="0"/>
              <a:buChar char="•"/>
            </a:pPr>
            <a:endParaRPr lang="fi-FI" sz="2400"/>
          </a:p>
          <a:p>
            <a:pPr marL="342900" indent="-342900">
              <a:buFont typeface="Arial" panose="020B0604020202020204" pitchFamily="34" charset="0"/>
              <a:buChar char="•"/>
            </a:pPr>
            <a:r>
              <a:rPr lang="fi-FI" sz="2400" err="1"/>
              <a:t>The</a:t>
            </a:r>
            <a:r>
              <a:rPr lang="fi-FI" sz="2400"/>
              <a:t> </a:t>
            </a:r>
            <a:r>
              <a:rPr lang="fi-FI" sz="2400" err="1"/>
              <a:t>assessment</a:t>
            </a:r>
            <a:r>
              <a:rPr lang="fi-FI" sz="2400"/>
              <a:t> </a:t>
            </a:r>
            <a:r>
              <a:rPr lang="fi-FI" sz="2400" err="1"/>
              <a:t>criteria</a:t>
            </a:r>
            <a:r>
              <a:rPr lang="fi-FI" sz="2400"/>
              <a:t> for HEI </a:t>
            </a:r>
            <a:r>
              <a:rPr lang="fi-FI" sz="2400" err="1"/>
              <a:t>studies</a:t>
            </a:r>
            <a:r>
              <a:rPr lang="fi-FI" sz="2400"/>
              <a:t> </a:t>
            </a:r>
            <a:r>
              <a:rPr lang="fi-FI" sz="2400" err="1"/>
              <a:t>should</a:t>
            </a:r>
            <a:r>
              <a:rPr lang="fi-FI" sz="2400"/>
              <a:t> </a:t>
            </a:r>
            <a:r>
              <a:rPr lang="fi-FI" sz="2400" err="1"/>
              <a:t>be</a:t>
            </a:r>
            <a:r>
              <a:rPr lang="fi-FI" sz="2400"/>
              <a:t> </a:t>
            </a:r>
            <a:r>
              <a:rPr lang="fi-FI" sz="2400" err="1"/>
              <a:t>worded</a:t>
            </a:r>
            <a:r>
              <a:rPr lang="fi-FI" sz="2400"/>
              <a:t> in a </a:t>
            </a:r>
            <a:r>
              <a:rPr lang="fi-FI" sz="2400" err="1"/>
              <a:t>versatile</a:t>
            </a:r>
            <a:r>
              <a:rPr lang="fi-FI" sz="2400"/>
              <a:t> </a:t>
            </a:r>
            <a:r>
              <a:rPr lang="fi-FI" sz="2400" err="1"/>
              <a:t>way</a:t>
            </a:r>
            <a:r>
              <a:rPr lang="fi-FI" sz="2400"/>
              <a:t>, </a:t>
            </a:r>
            <a:r>
              <a:rPr lang="fi-FI" sz="2400" err="1"/>
              <a:t>taking</a:t>
            </a:r>
            <a:r>
              <a:rPr lang="fi-FI" sz="2400"/>
              <a:t> into </a:t>
            </a:r>
            <a:r>
              <a:rPr lang="fi-FI" sz="2400" err="1"/>
              <a:t>account</a:t>
            </a:r>
            <a:r>
              <a:rPr lang="fi-FI" sz="2400"/>
              <a:t> </a:t>
            </a:r>
            <a:r>
              <a:rPr lang="fi-FI" sz="2400" err="1"/>
              <a:t>such</a:t>
            </a:r>
            <a:r>
              <a:rPr lang="fi-FI" sz="2400"/>
              <a:t> </a:t>
            </a:r>
            <a:r>
              <a:rPr lang="fi-FI" sz="2400" err="1"/>
              <a:t>perspectives</a:t>
            </a:r>
            <a:r>
              <a:rPr lang="fi-FI" sz="2400"/>
              <a:t>.</a:t>
            </a:r>
          </a:p>
        </p:txBody>
      </p:sp>
    </p:spTree>
    <p:extLst>
      <p:ext uri="{BB962C8B-B14F-4D97-AF65-F5344CB8AC3E}">
        <p14:creationId xmlns:p14="http://schemas.microsoft.com/office/powerpoint/2010/main" val="38525951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E9EBD94-CD48-30EE-26A4-C6EBEC05B644}"/>
              </a:ext>
            </a:extLst>
          </p:cNvPr>
          <p:cNvSpPr>
            <a:spLocks noGrp="1"/>
          </p:cNvSpPr>
          <p:nvPr>
            <p:ph type="title"/>
          </p:nvPr>
        </p:nvSpPr>
        <p:spPr>
          <a:xfrm>
            <a:off x="4397039" y="4518340"/>
            <a:ext cx="11286000" cy="662782"/>
          </a:xfrm>
        </p:spPr>
        <p:txBody>
          <a:bodyPr>
            <a:normAutofit fontScale="90000"/>
          </a:bodyPr>
          <a:lstStyle/>
          <a:p>
            <a:r>
              <a:rPr lang="fi-FI" err="1"/>
              <a:t>But</a:t>
            </a:r>
            <a:r>
              <a:rPr lang="fi-FI"/>
              <a:t> … How?? </a:t>
            </a:r>
            <a:br>
              <a:rPr lang="fi-FI"/>
            </a:br>
            <a:r>
              <a:rPr lang="fi-FI"/>
              <a:t>Innovation </a:t>
            </a:r>
            <a:r>
              <a:rPr lang="fi-FI" err="1"/>
              <a:t>pedagogies</a:t>
            </a:r>
            <a:endParaRPr lang="fi-FI"/>
          </a:p>
        </p:txBody>
      </p:sp>
      <p:pic>
        <p:nvPicPr>
          <p:cNvPr id="7" name="Kuvan paikkamerkki 6" descr="Hymyilevät opiskelijat keskustelemassa koulun käytävällä">
            <a:extLst>
              <a:ext uri="{FF2B5EF4-FFF2-40B4-BE49-F238E27FC236}">
                <a16:creationId xmlns:a16="http://schemas.microsoft.com/office/drawing/2014/main" id="{32C1E6B6-0D4E-2562-FC71-73BDCEB517B8}"/>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t="24716" b="24716"/>
          <a:stretch>
            <a:fillRect/>
          </a:stretch>
        </p:blipFill>
        <p:spPr/>
      </p:pic>
    </p:spTree>
    <p:extLst>
      <p:ext uri="{BB962C8B-B14F-4D97-AF65-F5344CB8AC3E}">
        <p14:creationId xmlns:p14="http://schemas.microsoft.com/office/powerpoint/2010/main" val="2412693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4C521B4-087F-8F1A-CECC-D0C780115101}"/>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489944" y="2584571"/>
            <a:ext cx="9658262" cy="3538594"/>
          </a:xfrm>
          <a:prstGeom prst="rect">
            <a:avLst/>
          </a:prstGeom>
        </p:spPr>
      </p:pic>
      <p:sp>
        <p:nvSpPr>
          <p:cNvPr id="5" name="Title 1">
            <a:extLst>
              <a:ext uri="{FF2B5EF4-FFF2-40B4-BE49-F238E27FC236}">
                <a16:creationId xmlns:a16="http://schemas.microsoft.com/office/drawing/2014/main" id="{8D1298BA-511C-ED94-4066-BE6BE3832420}"/>
              </a:ext>
            </a:extLst>
          </p:cNvPr>
          <p:cNvSpPr txBox="1">
            <a:spLocks/>
          </p:cNvSpPr>
          <p:nvPr/>
        </p:nvSpPr>
        <p:spPr>
          <a:xfrm>
            <a:off x="-126364" y="1282598"/>
            <a:ext cx="11882674" cy="1217707"/>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spcAft>
                <a:spcPts val="1200"/>
              </a:spcAft>
              <a:buNone/>
              <a:defRPr sz="3600" b="0" kern="1200">
                <a:solidFill>
                  <a:schemeClr val="tx1"/>
                </a:solidFill>
                <a:latin typeface="+mj-lt"/>
                <a:ea typeface="+mj-ea"/>
                <a:cs typeface="+mj-cs"/>
              </a:defRPr>
            </a:lvl1pPr>
          </a:lstStyle>
          <a:p>
            <a:pPr algn="ctr"/>
            <a:r>
              <a:rPr lang="en-US"/>
              <a:t>Innovation processes are Always </a:t>
            </a:r>
          </a:p>
          <a:p>
            <a:pPr algn="ctr"/>
            <a:r>
              <a:rPr lang="en-US"/>
              <a:t>Learning Processes</a:t>
            </a:r>
          </a:p>
        </p:txBody>
      </p:sp>
      <p:sp>
        <p:nvSpPr>
          <p:cNvPr id="6" name="Tekstiruutu 5">
            <a:extLst>
              <a:ext uri="{FF2B5EF4-FFF2-40B4-BE49-F238E27FC236}">
                <a16:creationId xmlns:a16="http://schemas.microsoft.com/office/drawing/2014/main" id="{7C3F663F-F0A7-77BA-09C4-D43EB869F68A}"/>
              </a:ext>
            </a:extLst>
          </p:cNvPr>
          <p:cNvSpPr txBox="1"/>
          <p:nvPr/>
        </p:nvSpPr>
        <p:spPr>
          <a:xfrm rot="16200000">
            <a:off x="11108097" y="5685907"/>
            <a:ext cx="1604203" cy="30777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fi-FI" sz="2000">
                <a:ea typeface="Tahoma"/>
                <a:cs typeface="Tahoma"/>
              </a:rPr>
              <a:t>Hero, 2019</a:t>
            </a:r>
            <a:endParaRPr lang="fi-FI" sz="2000" err="1"/>
          </a:p>
        </p:txBody>
      </p:sp>
    </p:spTree>
    <p:extLst>
      <p:ext uri="{BB962C8B-B14F-4D97-AF65-F5344CB8AC3E}">
        <p14:creationId xmlns:p14="http://schemas.microsoft.com/office/powerpoint/2010/main" val="584871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E21F685-D7EC-3093-818E-613629BBA8C6}"/>
              </a:ext>
            </a:extLst>
          </p:cNvPr>
          <p:cNvSpPr>
            <a:spLocks noGrp="1"/>
          </p:cNvSpPr>
          <p:nvPr>
            <p:ph type="title"/>
          </p:nvPr>
        </p:nvSpPr>
        <p:spPr>
          <a:xfrm>
            <a:off x="380281" y="1039398"/>
            <a:ext cx="11200962" cy="877729"/>
          </a:xfrm>
        </p:spPr>
        <p:txBody>
          <a:bodyPr anchor="ctr">
            <a:normAutofit/>
          </a:bodyPr>
          <a:lstStyle/>
          <a:p>
            <a:pPr algn="r"/>
            <a:r>
              <a:rPr lang="en-US" sz="2800"/>
              <a:t>Authentic challenge-based co-creation pedagogies in Finland</a:t>
            </a:r>
            <a:endParaRPr lang="fi-FI" sz="2800"/>
          </a:p>
        </p:txBody>
      </p:sp>
      <p:pic>
        <p:nvPicPr>
          <p:cNvPr id="5" name="Content Placeholder 4" descr="A rainbow colored umbrella with a metal handle">
            <a:extLst>
              <a:ext uri="{FF2B5EF4-FFF2-40B4-BE49-F238E27FC236}">
                <a16:creationId xmlns:a16="http://schemas.microsoft.com/office/drawing/2014/main" id="{5A06DFC4-BE78-01DE-A573-7113FEB47E47}"/>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720863" y="2041627"/>
            <a:ext cx="5283238" cy="4192805"/>
          </a:xfrm>
          <a:prstGeom prst="rect">
            <a:avLst/>
          </a:prstGeom>
        </p:spPr>
      </p:pic>
      <p:sp>
        <p:nvSpPr>
          <p:cNvPr id="6" name="TextBox 2">
            <a:extLst>
              <a:ext uri="{FF2B5EF4-FFF2-40B4-BE49-F238E27FC236}">
                <a16:creationId xmlns:a16="http://schemas.microsoft.com/office/drawing/2014/main" id="{66BE9F05-9077-A26B-D306-8177502757B8}"/>
              </a:ext>
            </a:extLst>
          </p:cNvPr>
          <p:cNvSpPr txBox="1"/>
          <p:nvPr/>
        </p:nvSpPr>
        <p:spPr>
          <a:xfrm>
            <a:off x="583532" y="2660702"/>
            <a:ext cx="246580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t>Laurea</a:t>
            </a:r>
            <a:r>
              <a:rPr lang="en-US"/>
              <a:t> UAS </a:t>
            </a:r>
            <a:r>
              <a:rPr lang="en-US" b="1"/>
              <a:t>Learning by developing</a:t>
            </a:r>
            <a:r>
              <a:rPr lang="en-US"/>
              <a:t> (Juvonen </a:t>
            </a:r>
            <a:r>
              <a:rPr lang="en-US" err="1"/>
              <a:t>ym</a:t>
            </a:r>
            <a:r>
              <a:rPr lang="en-US"/>
              <a:t>., 2018; Raij, 2014)</a:t>
            </a:r>
            <a:endParaRPr lang="en-US">
              <a:cs typeface="Arial"/>
            </a:endParaRPr>
          </a:p>
        </p:txBody>
      </p:sp>
      <p:sp>
        <p:nvSpPr>
          <p:cNvPr id="7" name="TextBox 3">
            <a:extLst>
              <a:ext uri="{FF2B5EF4-FFF2-40B4-BE49-F238E27FC236}">
                <a16:creationId xmlns:a16="http://schemas.microsoft.com/office/drawing/2014/main" id="{6D93731D-BC8A-EF6B-B490-13339A7F21AD}"/>
              </a:ext>
            </a:extLst>
          </p:cNvPr>
          <p:cNvSpPr txBox="1"/>
          <p:nvPr/>
        </p:nvSpPr>
        <p:spPr>
          <a:xfrm>
            <a:off x="9091728" y="2504567"/>
            <a:ext cx="2951449"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t>Metropolia</a:t>
            </a:r>
            <a:r>
              <a:rPr lang="en-US"/>
              <a:t> UAS </a:t>
            </a:r>
            <a:r>
              <a:rPr lang="en-US" b="1"/>
              <a:t>Multidisciplinary innovation pedagogy MINNO </a:t>
            </a:r>
            <a:r>
              <a:rPr lang="en-US"/>
              <a:t>(Hero, 2020; Hero &amp; </a:t>
            </a:r>
            <a:r>
              <a:rPr lang="en-US" err="1"/>
              <a:t>Lindfors</a:t>
            </a:r>
            <a:r>
              <a:rPr lang="en-US"/>
              <a:t>, 2019), </a:t>
            </a:r>
          </a:p>
        </p:txBody>
      </p:sp>
      <p:sp>
        <p:nvSpPr>
          <p:cNvPr id="8" name="TextBox 7">
            <a:extLst>
              <a:ext uri="{FF2B5EF4-FFF2-40B4-BE49-F238E27FC236}">
                <a16:creationId xmlns:a16="http://schemas.microsoft.com/office/drawing/2014/main" id="{5C128D17-A5CF-034B-4853-3FE2159ED5DE}"/>
              </a:ext>
            </a:extLst>
          </p:cNvPr>
          <p:cNvSpPr txBox="1"/>
          <p:nvPr/>
        </p:nvSpPr>
        <p:spPr>
          <a:xfrm>
            <a:off x="8365989" y="5182321"/>
            <a:ext cx="331829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Turku UAS </a:t>
            </a:r>
            <a:r>
              <a:rPr lang="en-US" b="1" err="1"/>
              <a:t>Innopeda</a:t>
            </a:r>
            <a:r>
              <a:rPr lang="en-US"/>
              <a:t> (</a:t>
            </a:r>
            <a:r>
              <a:rPr lang="en-US" err="1"/>
              <a:t>Konst</a:t>
            </a:r>
            <a:r>
              <a:rPr lang="en-US"/>
              <a:t> &amp; </a:t>
            </a:r>
            <a:r>
              <a:rPr lang="en-US" err="1"/>
              <a:t>Kairisto-Mertanen</a:t>
            </a:r>
            <a:r>
              <a:rPr lang="en-US"/>
              <a:t>, 2020)</a:t>
            </a:r>
          </a:p>
        </p:txBody>
      </p:sp>
      <p:sp>
        <p:nvSpPr>
          <p:cNvPr id="9" name="TextBox 8">
            <a:extLst>
              <a:ext uri="{FF2B5EF4-FFF2-40B4-BE49-F238E27FC236}">
                <a16:creationId xmlns:a16="http://schemas.microsoft.com/office/drawing/2014/main" id="{FCA310C2-AE6F-DBE9-4264-1C2F042C3054}"/>
              </a:ext>
            </a:extLst>
          </p:cNvPr>
          <p:cNvSpPr txBox="1"/>
          <p:nvPr/>
        </p:nvSpPr>
        <p:spPr>
          <a:xfrm>
            <a:off x="223698" y="4470452"/>
            <a:ext cx="313295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Aalto Uni </a:t>
            </a:r>
            <a:r>
              <a:rPr lang="en-US" b="1" err="1"/>
              <a:t>PdP</a:t>
            </a:r>
            <a:r>
              <a:rPr lang="en-US"/>
              <a:t> challenge-based Product Development Program (Mikkonen </a:t>
            </a:r>
            <a:r>
              <a:rPr lang="en-US" err="1"/>
              <a:t>ym</a:t>
            </a:r>
            <a:r>
              <a:rPr lang="en-US"/>
              <a:t>., 2018; Figueiredo </a:t>
            </a:r>
            <a:r>
              <a:rPr lang="en-US" err="1"/>
              <a:t>ym</a:t>
            </a:r>
            <a:r>
              <a:rPr lang="en-US"/>
              <a:t>., 2022)</a:t>
            </a:r>
          </a:p>
        </p:txBody>
      </p:sp>
      <p:sp>
        <p:nvSpPr>
          <p:cNvPr id="10" name="TextBox 9">
            <a:extLst>
              <a:ext uri="{FF2B5EF4-FFF2-40B4-BE49-F238E27FC236}">
                <a16:creationId xmlns:a16="http://schemas.microsoft.com/office/drawing/2014/main" id="{ED98640E-79EF-AE59-BA56-101B7F630ED7}"/>
              </a:ext>
            </a:extLst>
          </p:cNvPr>
          <p:cNvSpPr txBox="1"/>
          <p:nvPr/>
        </p:nvSpPr>
        <p:spPr>
          <a:xfrm>
            <a:off x="3553679" y="5366987"/>
            <a:ext cx="331470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t>Hamk</a:t>
            </a:r>
            <a:r>
              <a:rPr lang="en-US"/>
              <a:t> UAS </a:t>
            </a:r>
            <a:r>
              <a:rPr lang="en-US" b="1"/>
              <a:t>DBE</a:t>
            </a:r>
            <a:r>
              <a:rPr lang="en-US"/>
              <a:t> (design-based education (Hero et al., 2024; </a:t>
            </a:r>
            <a:r>
              <a:rPr lang="en-US" err="1"/>
              <a:t>Lahdenperä</a:t>
            </a:r>
            <a:r>
              <a:rPr lang="en-US"/>
              <a:t> et al., 2023)</a:t>
            </a:r>
          </a:p>
        </p:txBody>
      </p:sp>
    </p:spTree>
    <p:extLst>
      <p:ext uri="{BB962C8B-B14F-4D97-AF65-F5344CB8AC3E}">
        <p14:creationId xmlns:p14="http://schemas.microsoft.com/office/powerpoint/2010/main" val="1630067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65330DF3-6DED-E2BA-E80F-F6A29D395D2B}"/>
              </a:ext>
            </a:extLst>
          </p:cNvPr>
          <p:cNvSpPr>
            <a:spLocks noGrp="1"/>
          </p:cNvSpPr>
          <p:nvPr>
            <p:ph type="title"/>
          </p:nvPr>
        </p:nvSpPr>
        <p:spPr>
          <a:xfrm>
            <a:off x="7129902" y="2544534"/>
            <a:ext cx="4674603" cy="1985141"/>
          </a:xfrm>
        </p:spPr>
        <p:txBody>
          <a:bodyPr vert="horz" lIns="91440" tIns="45720" rIns="91440" bIns="45720" rtlCol="0" anchor="b">
            <a:noAutofit/>
          </a:bodyPr>
          <a:lstStyle/>
          <a:p>
            <a:r>
              <a:rPr lang="en-GB" sz="2800">
                <a:ea typeface="+mj-lt"/>
                <a:cs typeface="+mj-lt"/>
              </a:rPr>
              <a:t>DESIGN-BASED EDUCATION (DBE) @ HAMK</a:t>
            </a:r>
            <a:endParaRPr lang="en-GB" sz="2800"/>
          </a:p>
          <a:p>
            <a:r>
              <a:rPr lang="en-GB" sz="2800">
                <a:ea typeface="+mj-lt"/>
                <a:cs typeface="+mj-lt"/>
              </a:rPr>
              <a:t>Key dimensions </a:t>
            </a:r>
            <a:endParaRPr lang="en-GB" sz="2800"/>
          </a:p>
        </p:txBody>
      </p:sp>
      <p:pic>
        <p:nvPicPr>
          <p:cNvPr id="3" name="Picture 2" descr="A hexagon with different colored lines&#10;&#10;Description automatically generated">
            <a:extLst>
              <a:ext uri="{FF2B5EF4-FFF2-40B4-BE49-F238E27FC236}">
                <a16:creationId xmlns:a16="http://schemas.microsoft.com/office/drawing/2014/main" id="{55B22C69-9757-24FD-82BC-8FB6F9F58677}"/>
              </a:ext>
            </a:extLst>
          </p:cNvPr>
          <p:cNvPicPr>
            <a:picLocks noChangeAspect="1"/>
          </p:cNvPicPr>
          <p:nvPr/>
        </p:nvPicPr>
        <p:blipFill>
          <a:blip r:embed="rId2"/>
          <a:stretch>
            <a:fillRect/>
          </a:stretch>
        </p:blipFill>
        <p:spPr>
          <a:xfrm>
            <a:off x="154517" y="143934"/>
            <a:ext cx="6559549" cy="6559549"/>
          </a:xfrm>
          <a:prstGeom prst="rect">
            <a:avLst/>
          </a:prstGeom>
        </p:spPr>
      </p:pic>
    </p:spTree>
    <p:extLst>
      <p:ext uri="{BB962C8B-B14F-4D97-AF65-F5344CB8AC3E}">
        <p14:creationId xmlns:p14="http://schemas.microsoft.com/office/powerpoint/2010/main" val="15290365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design thinking steps, design thinking process">
            <a:extLst>
              <a:ext uri="{FF2B5EF4-FFF2-40B4-BE49-F238E27FC236}">
                <a16:creationId xmlns:a16="http://schemas.microsoft.com/office/drawing/2014/main" id="{A0C364D7-6374-C178-A59A-6AC8B510D168}"/>
              </a:ext>
            </a:extLst>
          </p:cNvPr>
          <p:cNvPicPr>
            <a:picLocks noGrp="1" noChangeAspect="1"/>
          </p:cNvPicPr>
          <p:nvPr>
            <p:ph type="pic" sz="quarter" idx="14"/>
          </p:nvPr>
        </p:nvPicPr>
        <p:blipFill rotWithShape="1">
          <a:blip r:embed="rId2"/>
          <a:srcRect t="1489"/>
          <a:stretch/>
        </p:blipFill>
        <p:spPr>
          <a:xfrm>
            <a:off x="20" y="10"/>
            <a:ext cx="12191980" cy="6857990"/>
          </a:xfrm>
          <a:noFill/>
        </p:spPr>
      </p:pic>
      <p:sp>
        <p:nvSpPr>
          <p:cNvPr id="6" name="TextBox 5">
            <a:extLst>
              <a:ext uri="{FF2B5EF4-FFF2-40B4-BE49-F238E27FC236}">
                <a16:creationId xmlns:a16="http://schemas.microsoft.com/office/drawing/2014/main" id="{47DDE3EC-250E-8D16-1A0C-7E6926B286EC}"/>
              </a:ext>
            </a:extLst>
          </p:cNvPr>
          <p:cNvSpPr txBox="1"/>
          <p:nvPr/>
        </p:nvSpPr>
        <p:spPr>
          <a:xfrm rot="-5400000">
            <a:off x="11201399" y="5805169"/>
            <a:ext cx="136524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err="1">
                <a:cs typeface="Arial"/>
              </a:rPr>
              <a:t>Unichrone</a:t>
            </a:r>
            <a:endParaRPr lang="en-US" err="1"/>
          </a:p>
        </p:txBody>
      </p:sp>
    </p:spTree>
    <p:extLst>
      <p:ext uri="{BB962C8B-B14F-4D97-AF65-F5344CB8AC3E}">
        <p14:creationId xmlns:p14="http://schemas.microsoft.com/office/powerpoint/2010/main" val="32730541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6693" y="741391"/>
            <a:ext cx="4597748" cy="1616203"/>
          </a:xfrm>
        </p:spPr>
        <p:txBody>
          <a:bodyPr anchor="b">
            <a:normAutofit/>
          </a:bodyPr>
          <a:lstStyle/>
          <a:p>
            <a:r>
              <a:rPr lang="fi-FI" sz="3200" err="1"/>
              <a:t>Nice</a:t>
            </a:r>
            <a:r>
              <a:rPr lang="fi-FI" sz="3200"/>
              <a:t> to </a:t>
            </a:r>
            <a:r>
              <a:rPr lang="fi-FI" sz="3200" err="1"/>
              <a:t>meet</a:t>
            </a:r>
            <a:r>
              <a:rPr lang="fi-FI" sz="3200"/>
              <a:t> </a:t>
            </a:r>
            <a:r>
              <a:rPr lang="fi-FI" sz="3200" err="1"/>
              <a:t>you</a:t>
            </a:r>
            <a:r>
              <a:rPr lang="fi-FI" sz="3200"/>
              <a:t>! Call me Maija!</a:t>
            </a:r>
          </a:p>
        </p:txBody>
      </p:sp>
      <p:sp>
        <p:nvSpPr>
          <p:cNvPr id="3" name="Text Placeholder 2"/>
          <p:cNvSpPr>
            <a:spLocks noGrp="1"/>
          </p:cNvSpPr>
          <p:nvPr>
            <p:ph type="body" idx="1"/>
          </p:nvPr>
        </p:nvSpPr>
        <p:spPr>
          <a:xfrm>
            <a:off x="876692" y="2533476"/>
            <a:ext cx="4988080" cy="3447832"/>
          </a:xfrm>
        </p:spPr>
        <p:txBody>
          <a:bodyPr anchor="t">
            <a:normAutofit fontScale="77500" lnSpcReduction="20000"/>
          </a:bodyPr>
          <a:lstStyle/>
          <a:p>
            <a:pPr marL="186262" indent="0">
              <a:buNone/>
            </a:pPr>
            <a:r>
              <a:rPr lang="fi-FI" sz="2133" err="1"/>
              <a:t>Principal</a:t>
            </a:r>
            <a:r>
              <a:rPr lang="fi-FI" sz="2133"/>
              <a:t> </a:t>
            </a:r>
            <a:r>
              <a:rPr lang="fi-FI" sz="2133" err="1"/>
              <a:t>research</a:t>
            </a:r>
            <a:r>
              <a:rPr lang="fi-FI" sz="2133"/>
              <a:t> </a:t>
            </a:r>
            <a:r>
              <a:rPr lang="fi-FI" sz="2133" err="1"/>
              <a:t>scientist</a:t>
            </a:r>
            <a:r>
              <a:rPr lang="fi-FI" sz="2133"/>
              <a:t> (PhD in </a:t>
            </a:r>
            <a:r>
              <a:rPr lang="fi-FI" sz="2133" err="1"/>
              <a:t>innovation</a:t>
            </a:r>
            <a:r>
              <a:rPr lang="fi-FI" sz="2133"/>
              <a:t> </a:t>
            </a:r>
            <a:r>
              <a:rPr lang="fi-FI" sz="2133" err="1"/>
              <a:t>education</a:t>
            </a:r>
            <a:r>
              <a:rPr lang="fi-FI" sz="2133"/>
              <a:t>)</a:t>
            </a:r>
          </a:p>
          <a:p>
            <a:pPr marL="186262" indent="0">
              <a:buNone/>
            </a:pPr>
            <a:r>
              <a:rPr lang="fi-FI" sz="2133"/>
              <a:t>10 </a:t>
            </a:r>
            <a:r>
              <a:rPr lang="fi-FI" sz="2133" err="1"/>
              <a:t>years</a:t>
            </a:r>
            <a:r>
              <a:rPr lang="fi-FI" sz="2133"/>
              <a:t> as Nokia EMEA Marketing </a:t>
            </a:r>
            <a:r>
              <a:rPr lang="fi-FI" sz="2133" err="1"/>
              <a:t>manager</a:t>
            </a:r>
            <a:r>
              <a:rPr lang="fi-FI" sz="2133"/>
              <a:t> (</a:t>
            </a:r>
            <a:r>
              <a:rPr lang="fi-FI" sz="2133" err="1"/>
              <a:t>new</a:t>
            </a:r>
            <a:r>
              <a:rPr lang="fi-FI" sz="2133"/>
              <a:t> </a:t>
            </a:r>
            <a:r>
              <a:rPr lang="fi-FI" sz="2133" err="1"/>
              <a:t>innovative</a:t>
            </a:r>
            <a:r>
              <a:rPr lang="fi-FI" sz="2133"/>
              <a:t> </a:t>
            </a:r>
            <a:r>
              <a:rPr lang="fi-FI" sz="2133" err="1"/>
              <a:t>marketing</a:t>
            </a:r>
            <a:r>
              <a:rPr lang="fi-FI" sz="2133"/>
              <a:t> </a:t>
            </a:r>
            <a:r>
              <a:rPr lang="fi-FI" sz="2133" err="1"/>
              <a:t>solutions</a:t>
            </a:r>
            <a:r>
              <a:rPr lang="fi-FI" sz="2133"/>
              <a:t> to </a:t>
            </a:r>
            <a:r>
              <a:rPr lang="fi-FI" sz="2133" err="1"/>
              <a:t>boost</a:t>
            </a:r>
            <a:r>
              <a:rPr lang="fi-FI" sz="2133"/>
              <a:t> </a:t>
            </a:r>
            <a:r>
              <a:rPr lang="fi-FI" sz="2133" err="1"/>
              <a:t>user</a:t>
            </a:r>
            <a:r>
              <a:rPr lang="fi-FI" sz="2133"/>
              <a:t> </a:t>
            </a:r>
            <a:r>
              <a:rPr lang="fi-FI" sz="2133" err="1"/>
              <a:t>engagement</a:t>
            </a:r>
            <a:r>
              <a:rPr lang="fi-FI" sz="2133"/>
              <a:t> and </a:t>
            </a:r>
            <a:r>
              <a:rPr lang="fi-FI" sz="2133" err="1"/>
              <a:t>new</a:t>
            </a:r>
            <a:r>
              <a:rPr lang="fi-FI" sz="2133"/>
              <a:t> </a:t>
            </a:r>
            <a:r>
              <a:rPr lang="fi-FI" sz="2133" err="1"/>
              <a:t>tech</a:t>
            </a:r>
            <a:r>
              <a:rPr lang="fi-FI" sz="2133"/>
              <a:t> go-to-market)</a:t>
            </a:r>
          </a:p>
          <a:p>
            <a:pPr marL="186262" indent="0">
              <a:buNone/>
            </a:pPr>
            <a:r>
              <a:rPr lang="fi-FI" sz="2133"/>
              <a:t>14 </a:t>
            </a:r>
            <a:r>
              <a:rPr lang="fi-FI" sz="2133" err="1"/>
              <a:t>years</a:t>
            </a:r>
            <a:r>
              <a:rPr lang="fi-FI" sz="2133"/>
              <a:t> at Metropolia UAS as </a:t>
            </a:r>
            <a:r>
              <a:rPr lang="fi-FI" sz="2133" err="1"/>
              <a:t>Snr</a:t>
            </a:r>
            <a:r>
              <a:rPr lang="fi-FI" sz="2133"/>
              <a:t> </a:t>
            </a:r>
            <a:r>
              <a:rPr lang="fi-FI" sz="2133" err="1"/>
              <a:t>lecturer</a:t>
            </a:r>
            <a:r>
              <a:rPr lang="fi-FI" sz="2133"/>
              <a:t> and </a:t>
            </a:r>
            <a:r>
              <a:rPr lang="fi-FI" sz="2133" err="1"/>
              <a:t>multidisciplinary</a:t>
            </a:r>
            <a:r>
              <a:rPr lang="fi-FI" sz="2133"/>
              <a:t> </a:t>
            </a:r>
            <a:r>
              <a:rPr lang="fi-FI" sz="2133" err="1"/>
              <a:t>innovation</a:t>
            </a:r>
            <a:r>
              <a:rPr lang="fi-FI" sz="2133"/>
              <a:t> </a:t>
            </a:r>
            <a:r>
              <a:rPr lang="fi-FI" sz="2133" err="1"/>
              <a:t>project</a:t>
            </a:r>
            <a:r>
              <a:rPr lang="fi-FI" sz="2133"/>
              <a:t> </a:t>
            </a:r>
            <a:r>
              <a:rPr lang="fi-FI" sz="2133" err="1"/>
              <a:t>coach</a:t>
            </a:r>
            <a:r>
              <a:rPr lang="fi-FI" sz="2133"/>
              <a:t>, EU-</a:t>
            </a:r>
            <a:r>
              <a:rPr lang="fi-FI" sz="2133" err="1"/>
              <a:t>projects</a:t>
            </a:r>
            <a:endParaRPr lang="fi-FI" sz="2133"/>
          </a:p>
          <a:p>
            <a:pPr marL="186262" indent="0">
              <a:buNone/>
            </a:pPr>
            <a:r>
              <a:rPr lang="fi-FI" sz="2133" err="1"/>
              <a:t>Now</a:t>
            </a:r>
            <a:r>
              <a:rPr lang="fi-FI" sz="2133"/>
              <a:t> in HAMK, </a:t>
            </a:r>
            <a:r>
              <a:rPr lang="fi-FI" sz="2133" err="1"/>
              <a:t>leading</a:t>
            </a:r>
            <a:r>
              <a:rPr lang="fi-FI" sz="2133"/>
              <a:t> </a:t>
            </a:r>
            <a:r>
              <a:rPr lang="fi-FI" sz="2133" err="1"/>
              <a:t>HAMKs</a:t>
            </a:r>
            <a:r>
              <a:rPr lang="fi-FI" sz="2133"/>
              <a:t> </a:t>
            </a:r>
            <a:r>
              <a:rPr lang="fi-FI" sz="2133" err="1"/>
              <a:t>way</a:t>
            </a:r>
            <a:r>
              <a:rPr lang="fi-FI" sz="2133"/>
              <a:t> to DBE </a:t>
            </a:r>
            <a:r>
              <a:rPr lang="fi-FI" sz="2133" err="1"/>
              <a:t>together</a:t>
            </a:r>
            <a:r>
              <a:rPr lang="fi-FI" sz="2133"/>
              <a:t> </a:t>
            </a:r>
            <a:r>
              <a:rPr lang="fi-FI" sz="2133" err="1"/>
              <a:t>with</a:t>
            </a:r>
            <a:r>
              <a:rPr lang="fi-FI" sz="2133"/>
              <a:t> a </a:t>
            </a:r>
            <a:r>
              <a:rPr lang="fi-FI" sz="2133" err="1"/>
              <a:t>multidisciplinary</a:t>
            </a:r>
            <a:r>
              <a:rPr lang="fi-FI" sz="2133"/>
              <a:t> team!</a:t>
            </a:r>
          </a:p>
        </p:txBody>
      </p:sp>
      <p:pic>
        <p:nvPicPr>
          <p:cNvPr id="5" name="Picture 4">
            <a:extLst>
              <a:ext uri="{FF2B5EF4-FFF2-40B4-BE49-F238E27FC236}">
                <a16:creationId xmlns:a16="http://schemas.microsoft.com/office/drawing/2014/main" id="{DDD41D42-D779-9F46-ED91-CA4AF5CDBB77}"/>
              </a:ext>
            </a:extLst>
          </p:cNvPr>
          <p:cNvPicPr>
            <a:picLocks noChangeAspect="1"/>
          </p:cNvPicPr>
          <p:nvPr/>
        </p:nvPicPr>
        <p:blipFill>
          <a:blip r:embed="rId2"/>
          <a:stretch>
            <a:fillRect/>
          </a:stretch>
        </p:blipFill>
        <p:spPr>
          <a:xfrm>
            <a:off x="6096001" y="1642817"/>
            <a:ext cx="5319063" cy="3497283"/>
          </a:xfrm>
          <a:prstGeom prst="rect">
            <a:avLst/>
          </a:prstGeom>
        </p:spPr>
      </p:pic>
    </p:spTree>
    <p:extLst>
      <p:ext uri="{BB962C8B-B14F-4D97-AF65-F5344CB8AC3E}">
        <p14:creationId xmlns:p14="http://schemas.microsoft.com/office/powerpoint/2010/main" val="1890669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9149" y="5011341"/>
            <a:ext cx="11940446" cy="2007601"/>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r"/>
            <a:r>
              <a:rPr lang="en-GB" sz="2489"/>
              <a:t>Example 1. A multidisciplinary team of a first year ICT student, 2 cultural managers, one social services students and one health student developed a working prototype of a Finnish sauna and wood chopping VR game in a 7week MINNO. They were challenged by Helsinki XR </a:t>
            </a:r>
            <a:r>
              <a:rPr lang="en-GB" sz="2489" err="1"/>
              <a:t>center</a:t>
            </a:r>
            <a:r>
              <a:rPr lang="en-GB" sz="2489"/>
              <a:t>: </a:t>
            </a:r>
            <a:r>
              <a:rPr lang="en-GB" sz="2489">
                <a:solidFill>
                  <a:srgbClr val="FF0000"/>
                </a:solidFill>
              </a:rPr>
              <a:t>“How could we engage our foreign visitors?”</a:t>
            </a:r>
            <a:endParaRPr lang="fi-FI" sz="2489">
              <a:solidFill>
                <a:srgbClr val="FF0000"/>
              </a:solidFill>
            </a:endParaRPr>
          </a:p>
          <a:p>
            <a:endParaRPr lang="fi-FI" sz="2489"/>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395789" y="403786"/>
            <a:ext cx="8769828" cy="4230903"/>
          </a:xfrm>
          <a:prstGeom prst="rect">
            <a:avLst/>
          </a:prstGeom>
        </p:spPr>
      </p:pic>
    </p:spTree>
    <p:extLst>
      <p:ext uri="{BB962C8B-B14F-4D97-AF65-F5344CB8AC3E}">
        <p14:creationId xmlns:p14="http://schemas.microsoft.com/office/powerpoint/2010/main" val="2674724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3992" y="2346767"/>
            <a:ext cx="4755745" cy="3922869"/>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2489"/>
              <a:t>Example 3. A multidisciplinary team developed a 3D board game with task cards and a mountain to climb for K-12 students </a:t>
            </a:r>
            <a:r>
              <a:rPr lang="en-GB" sz="2489">
                <a:solidFill>
                  <a:srgbClr val="FF0000"/>
                </a:solidFill>
              </a:rPr>
              <a:t>to learn collaboration and team working skills </a:t>
            </a:r>
            <a:r>
              <a:rPr lang="en-GB" sz="2489"/>
              <a:t>at </a:t>
            </a:r>
            <a:r>
              <a:rPr lang="en-GB" sz="2489" err="1"/>
              <a:t>Itäkeskus</a:t>
            </a:r>
            <a:r>
              <a:rPr lang="en-GB" sz="2489"/>
              <a:t> Primary school. The game has received good feedback and is taken into use.</a:t>
            </a:r>
            <a:endParaRPr lang="fi-FI" sz="2489"/>
          </a:p>
          <a:p>
            <a:endParaRPr lang="fi-FI" sz="2489"/>
          </a:p>
        </p:txBody>
      </p:sp>
      <p:pic>
        <p:nvPicPr>
          <p:cNvPr id="4" name="Picture 3"/>
          <p:cNvPicPr/>
          <p:nvPr/>
        </p:nvPicPr>
        <p:blipFill rotWithShape="1">
          <a:blip r:embed="rId2" cstate="print">
            <a:extLst>
              <a:ext uri="{28A0092B-C50C-407E-A947-70E740481C1C}">
                <a14:useLocalDpi xmlns:a14="http://schemas.microsoft.com/office/drawing/2010/main" val="0"/>
              </a:ext>
            </a:extLst>
          </a:blip>
          <a:srcRect r="39270"/>
          <a:stretch/>
        </p:blipFill>
        <p:spPr bwMode="auto">
          <a:xfrm>
            <a:off x="134108" y="191653"/>
            <a:ext cx="5356617" cy="666634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027362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7226" y="4669278"/>
            <a:ext cx="11768635" cy="2390654"/>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2489"/>
              <a:t>Example 2. A multidisciplinary team of one radiography, one cultural manager, one social services and one occupational therapy student were challenged by a Finnish university to solve </a:t>
            </a:r>
            <a:r>
              <a:rPr lang="en-GB" sz="2489">
                <a:solidFill>
                  <a:srgbClr val="FF0000"/>
                </a:solidFill>
              </a:rPr>
              <a:t>the problem of low student motivation</a:t>
            </a:r>
            <a:r>
              <a:rPr lang="en-GB" sz="2489"/>
              <a:t>. The team developed a digital pet that grows according to earned credits. The pet can also be seen standing on the floor as it can take an AR (augmented reality) form as well.</a:t>
            </a:r>
            <a:endParaRPr lang="fi-FI" sz="2489"/>
          </a:p>
          <a:p>
            <a:endParaRPr lang="fi-FI" sz="2489"/>
          </a:p>
        </p:txBody>
      </p:sp>
      <p:pic>
        <p:nvPicPr>
          <p:cNvPr id="4" name="Picture 3"/>
          <p:cNvPicPr/>
          <p:nvPr/>
        </p:nvPicPr>
        <p:blipFill rotWithShape="1">
          <a:blip r:embed="rId2">
            <a:extLst>
              <a:ext uri="{28A0092B-C50C-407E-A947-70E740481C1C}">
                <a14:useLocalDpi xmlns:a14="http://schemas.microsoft.com/office/drawing/2010/main" val="0"/>
              </a:ext>
            </a:extLst>
          </a:blip>
          <a:srcRect t="14648" b="21987"/>
          <a:stretch/>
        </p:blipFill>
        <p:spPr bwMode="auto">
          <a:xfrm>
            <a:off x="2377873" y="164731"/>
            <a:ext cx="9393379" cy="450454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54052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endParaRPr lang="fi-FI"/>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12" y="-71716"/>
            <a:ext cx="5827059" cy="437029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1059" y="80963"/>
            <a:ext cx="9144000" cy="6858000"/>
          </a:xfrm>
          <a:prstGeom prst="rect">
            <a:avLst/>
          </a:prstGeom>
        </p:spPr>
      </p:pic>
      <p:sp>
        <p:nvSpPr>
          <p:cNvPr id="6" name="TextBox 5"/>
          <p:cNvSpPr txBox="1"/>
          <p:nvPr/>
        </p:nvSpPr>
        <p:spPr>
          <a:xfrm>
            <a:off x="432340" y="4272677"/>
            <a:ext cx="3752715" cy="2380139"/>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fi-FI" sz="1467"/>
              <a:t>E.g. </a:t>
            </a:r>
            <a:r>
              <a:rPr lang="fi-FI" sz="1467" err="1"/>
              <a:t>Concept</a:t>
            </a:r>
            <a:r>
              <a:rPr lang="fi-FI" sz="1467"/>
              <a:t> </a:t>
            </a:r>
            <a:r>
              <a:rPr lang="fi-FI" sz="1467" err="1"/>
              <a:t>pitching</a:t>
            </a:r>
            <a:r>
              <a:rPr lang="fi-FI" sz="1467"/>
              <a:t> (3 </a:t>
            </a:r>
            <a:r>
              <a:rPr lang="fi-FI" sz="1467" err="1"/>
              <a:t>concepts</a:t>
            </a:r>
            <a:r>
              <a:rPr lang="fi-FI" sz="1467"/>
              <a:t> </a:t>
            </a:r>
            <a:r>
              <a:rPr lang="fi-FI" sz="1467" err="1"/>
              <a:t>each</a:t>
            </a:r>
            <a:r>
              <a:rPr lang="fi-FI" sz="1467"/>
              <a:t> </a:t>
            </a:r>
            <a:r>
              <a:rPr lang="fi-FI" sz="1467" err="1"/>
              <a:t>teams</a:t>
            </a:r>
            <a:r>
              <a:rPr lang="fi-FI" sz="1467"/>
              <a:t> in </a:t>
            </a:r>
            <a:r>
              <a:rPr lang="fi-FI" sz="1467" err="1"/>
              <a:t>the</a:t>
            </a:r>
            <a:r>
              <a:rPr lang="fi-FI" sz="1467"/>
              <a:t> 3rd </a:t>
            </a:r>
            <a:r>
              <a:rPr lang="fi-FI" sz="1467" err="1"/>
              <a:t>week</a:t>
            </a:r>
            <a:r>
              <a:rPr lang="fi-FI" sz="1467"/>
              <a:t>)</a:t>
            </a:r>
          </a:p>
          <a:p>
            <a:endParaRPr lang="fi-FI" sz="1467"/>
          </a:p>
          <a:p>
            <a:r>
              <a:rPr lang="fi-FI" sz="1467"/>
              <a:t>Innovation </a:t>
            </a:r>
            <a:r>
              <a:rPr lang="fi-FI" sz="1467" err="1"/>
              <a:t>tools</a:t>
            </a:r>
            <a:r>
              <a:rPr lang="fi-FI" sz="1467"/>
              <a:t> (</a:t>
            </a:r>
            <a:r>
              <a:rPr lang="fi-FI" sz="1467" err="1"/>
              <a:t>theory</a:t>
            </a:r>
            <a:r>
              <a:rPr lang="fi-FI" sz="1467"/>
              <a:t>) </a:t>
            </a:r>
            <a:r>
              <a:rPr lang="fi-FI" sz="1467" err="1"/>
              <a:t>every</a:t>
            </a:r>
            <a:r>
              <a:rPr lang="fi-FI" sz="1467"/>
              <a:t> </a:t>
            </a:r>
            <a:r>
              <a:rPr lang="fi-FI" sz="1467" err="1"/>
              <a:t>Mon</a:t>
            </a:r>
            <a:endParaRPr lang="fi-FI" sz="1467"/>
          </a:p>
          <a:p>
            <a:endParaRPr lang="fi-FI" sz="1467"/>
          </a:p>
          <a:p>
            <a:r>
              <a:rPr lang="fi-FI" sz="1467" err="1"/>
              <a:t>Coaching</a:t>
            </a:r>
            <a:r>
              <a:rPr lang="fi-FI" sz="1467"/>
              <a:t> </a:t>
            </a:r>
            <a:r>
              <a:rPr lang="fi-FI" sz="1467" err="1"/>
              <a:t>by</a:t>
            </a:r>
            <a:r>
              <a:rPr lang="fi-FI" sz="1467"/>
              <a:t> </a:t>
            </a:r>
            <a:r>
              <a:rPr lang="fi-FI" sz="1467" err="1"/>
              <a:t>companies</a:t>
            </a:r>
            <a:r>
              <a:rPr lang="fi-FI" sz="1467"/>
              <a:t> and </a:t>
            </a:r>
            <a:r>
              <a:rPr lang="fi-FI" sz="1467" err="1"/>
              <a:t>teachers</a:t>
            </a:r>
            <a:r>
              <a:rPr lang="fi-FI" sz="1467"/>
              <a:t> </a:t>
            </a:r>
            <a:r>
              <a:rPr lang="fi-FI" sz="1467" err="1"/>
              <a:t>every</a:t>
            </a:r>
            <a:r>
              <a:rPr lang="fi-FI" sz="1467"/>
              <a:t> </a:t>
            </a:r>
            <a:r>
              <a:rPr lang="fi-FI" sz="1467" err="1"/>
              <a:t>Thu</a:t>
            </a:r>
            <a:endParaRPr lang="fi-FI" sz="1467"/>
          </a:p>
          <a:p>
            <a:endParaRPr lang="fi-FI" sz="1467"/>
          </a:p>
          <a:p>
            <a:r>
              <a:rPr lang="fi-FI" sz="1467" err="1"/>
              <a:t>MinnoFest</a:t>
            </a:r>
            <a:r>
              <a:rPr lang="fi-FI" sz="1467"/>
              <a:t> – A </a:t>
            </a:r>
            <a:r>
              <a:rPr lang="fi-FI" sz="1467" err="1"/>
              <a:t>big</a:t>
            </a:r>
            <a:r>
              <a:rPr lang="fi-FI" sz="1467"/>
              <a:t> </a:t>
            </a:r>
            <a:r>
              <a:rPr lang="fi-FI" sz="1467" err="1"/>
              <a:t>fair</a:t>
            </a:r>
            <a:r>
              <a:rPr lang="fi-FI" sz="1467"/>
              <a:t> </a:t>
            </a:r>
            <a:r>
              <a:rPr lang="fi-FI" sz="1467" err="1"/>
              <a:t>with</a:t>
            </a:r>
            <a:r>
              <a:rPr lang="fi-FI" sz="1467"/>
              <a:t> </a:t>
            </a:r>
            <a:r>
              <a:rPr lang="fi-FI" sz="1467" err="1"/>
              <a:t>stands</a:t>
            </a:r>
            <a:r>
              <a:rPr lang="fi-FI" sz="1467"/>
              <a:t> and </a:t>
            </a:r>
            <a:r>
              <a:rPr lang="fi-FI" sz="1467" err="1"/>
              <a:t>presentations</a:t>
            </a:r>
            <a:r>
              <a:rPr lang="fi-FI" sz="1467"/>
              <a:t>, </a:t>
            </a:r>
            <a:r>
              <a:rPr lang="fi-FI" sz="1467" err="1"/>
              <a:t>deliver</a:t>
            </a:r>
            <a:r>
              <a:rPr lang="fi-FI" sz="1467"/>
              <a:t> </a:t>
            </a:r>
            <a:r>
              <a:rPr lang="fi-FI" sz="1467" err="1"/>
              <a:t>whole</a:t>
            </a:r>
            <a:r>
              <a:rPr lang="fi-FI" sz="1467"/>
              <a:t> </a:t>
            </a:r>
            <a:r>
              <a:rPr lang="fi-FI" sz="1467" err="1"/>
              <a:t>package</a:t>
            </a:r>
            <a:endParaRPr lang="fi-FI" sz="1467"/>
          </a:p>
        </p:txBody>
      </p:sp>
      <p:sp>
        <p:nvSpPr>
          <p:cNvPr id="8" name="TextBox 7"/>
          <p:cNvSpPr txBox="1"/>
          <p:nvPr/>
        </p:nvSpPr>
        <p:spPr>
          <a:xfrm>
            <a:off x="8951685" y="5735637"/>
            <a:ext cx="2974501" cy="858440"/>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fi-FI" sz="2489" err="1">
                <a:solidFill>
                  <a:schemeClr val="bg1"/>
                </a:solidFill>
              </a:rPr>
              <a:t>Working</a:t>
            </a:r>
            <a:r>
              <a:rPr lang="fi-FI" sz="2489">
                <a:solidFill>
                  <a:schemeClr val="bg1"/>
                </a:solidFill>
              </a:rPr>
              <a:t> </a:t>
            </a:r>
            <a:r>
              <a:rPr lang="fi-FI" sz="2489" err="1">
                <a:solidFill>
                  <a:schemeClr val="bg1"/>
                </a:solidFill>
              </a:rPr>
              <a:t>like</a:t>
            </a:r>
            <a:r>
              <a:rPr lang="fi-FI" sz="2489">
                <a:solidFill>
                  <a:schemeClr val="bg1"/>
                </a:solidFill>
              </a:rPr>
              <a:t> a </a:t>
            </a:r>
            <a:r>
              <a:rPr lang="fi-FI" sz="2489" err="1">
                <a:solidFill>
                  <a:schemeClr val="bg1"/>
                </a:solidFill>
              </a:rPr>
              <a:t>early</a:t>
            </a:r>
            <a:r>
              <a:rPr lang="fi-FI" sz="2489">
                <a:solidFill>
                  <a:schemeClr val="bg1"/>
                </a:solidFill>
              </a:rPr>
              <a:t> </a:t>
            </a:r>
            <a:r>
              <a:rPr lang="fi-FI" sz="2489" err="1">
                <a:solidFill>
                  <a:schemeClr val="bg1"/>
                </a:solidFill>
              </a:rPr>
              <a:t>phase</a:t>
            </a:r>
            <a:r>
              <a:rPr lang="fi-FI" sz="2489">
                <a:solidFill>
                  <a:schemeClr val="bg1"/>
                </a:solidFill>
              </a:rPr>
              <a:t> </a:t>
            </a:r>
            <a:r>
              <a:rPr lang="fi-FI" sz="2489" err="1">
                <a:solidFill>
                  <a:schemeClr val="bg1"/>
                </a:solidFill>
              </a:rPr>
              <a:t>start-up</a:t>
            </a:r>
            <a:endParaRPr lang="fi-FI" sz="2489">
              <a:solidFill>
                <a:schemeClr val="bg1"/>
              </a:solidFill>
            </a:endParaRPr>
          </a:p>
        </p:txBody>
      </p:sp>
    </p:spTree>
    <p:extLst>
      <p:ext uri="{BB962C8B-B14F-4D97-AF65-F5344CB8AC3E}">
        <p14:creationId xmlns:p14="http://schemas.microsoft.com/office/powerpoint/2010/main" val="4228894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isällön paikkamerkki 1">
            <a:extLst>
              <a:ext uri="{FF2B5EF4-FFF2-40B4-BE49-F238E27FC236}">
                <a16:creationId xmlns:a16="http://schemas.microsoft.com/office/drawing/2014/main" id="{C58B77A6-160F-BA0C-B5F9-BB42F88264B8}"/>
              </a:ext>
            </a:extLst>
          </p:cNvPr>
          <p:cNvSpPr>
            <a:spLocks noGrp="1"/>
          </p:cNvSpPr>
          <p:nvPr>
            <p:ph sz="half" idx="2"/>
          </p:nvPr>
        </p:nvSpPr>
        <p:spPr>
          <a:xfrm>
            <a:off x="5107155" y="2061510"/>
            <a:ext cx="4071754" cy="4177140"/>
          </a:xfrm>
        </p:spPr>
        <p:txBody>
          <a:bodyPr/>
          <a:lstStyle/>
          <a:p>
            <a:pPr marL="0" indent="0">
              <a:buNone/>
            </a:pPr>
            <a:r>
              <a:rPr lang="en-US" b="1">
                <a:solidFill>
                  <a:schemeClr val="accent5"/>
                </a:solidFill>
              </a:rPr>
              <a:t>Students</a:t>
            </a:r>
          </a:p>
          <a:p>
            <a:pPr marL="0" indent="0">
              <a:buNone/>
            </a:pPr>
            <a:r>
              <a:rPr lang="en-US">
                <a:solidFill>
                  <a:schemeClr val="accent5"/>
                </a:solidFill>
              </a:rPr>
              <a:t>Creative making</a:t>
            </a:r>
          </a:p>
          <a:p>
            <a:pPr marL="0" indent="0">
              <a:buNone/>
            </a:pPr>
            <a:r>
              <a:rPr lang="en-US">
                <a:solidFill>
                  <a:schemeClr val="accent5"/>
                </a:solidFill>
              </a:rPr>
              <a:t>The development of language skills</a:t>
            </a:r>
          </a:p>
          <a:p>
            <a:pPr marL="0" indent="0">
              <a:buNone/>
            </a:pPr>
            <a:r>
              <a:rPr lang="en-US">
                <a:solidFill>
                  <a:schemeClr val="accent5"/>
                </a:solidFill>
              </a:rPr>
              <a:t>Getting to know new students</a:t>
            </a:r>
          </a:p>
          <a:p>
            <a:pPr marL="0" indent="0">
              <a:buNone/>
            </a:pPr>
            <a:r>
              <a:rPr lang="en-US">
                <a:solidFill>
                  <a:schemeClr val="accent5"/>
                </a:solidFill>
              </a:rPr>
              <a:t>Expansion of understanding</a:t>
            </a:r>
          </a:p>
          <a:p>
            <a:pPr marL="0" indent="0">
              <a:buNone/>
            </a:pPr>
            <a:r>
              <a:rPr lang="en-US">
                <a:solidFill>
                  <a:schemeClr val="accent5"/>
                </a:solidFill>
              </a:rPr>
              <a:t>Learning a new method (design thinking)</a:t>
            </a:r>
            <a:endParaRPr lang="fi-FI">
              <a:solidFill>
                <a:schemeClr val="accent5"/>
              </a:solidFill>
            </a:endParaRPr>
          </a:p>
        </p:txBody>
      </p:sp>
      <p:sp>
        <p:nvSpPr>
          <p:cNvPr id="3" name="Sisällön paikkamerkki 2">
            <a:extLst>
              <a:ext uri="{FF2B5EF4-FFF2-40B4-BE49-F238E27FC236}">
                <a16:creationId xmlns:a16="http://schemas.microsoft.com/office/drawing/2014/main" id="{FD88F046-DC0C-D9C5-017C-6A134C594827}"/>
              </a:ext>
            </a:extLst>
          </p:cNvPr>
          <p:cNvSpPr>
            <a:spLocks noGrp="1"/>
          </p:cNvSpPr>
          <p:nvPr>
            <p:ph sz="half" idx="1"/>
          </p:nvPr>
        </p:nvSpPr>
        <p:spPr>
          <a:xfrm>
            <a:off x="195292" y="2137644"/>
            <a:ext cx="5040000" cy="4177140"/>
          </a:xfrm>
        </p:spPr>
        <p:txBody>
          <a:bodyPr/>
          <a:lstStyle/>
          <a:p>
            <a:pPr marL="0" indent="0">
              <a:buNone/>
            </a:pPr>
            <a:r>
              <a:rPr lang="en-US" b="1"/>
              <a:t>The teachers</a:t>
            </a:r>
          </a:p>
          <a:p>
            <a:pPr marL="0" indent="0">
              <a:buNone/>
            </a:pPr>
            <a:r>
              <a:rPr lang="en-US"/>
              <a:t>Different perspectives, out of your own bubble</a:t>
            </a:r>
          </a:p>
          <a:p>
            <a:pPr marL="0" indent="0">
              <a:buNone/>
            </a:pPr>
            <a:r>
              <a:rPr lang="en-US"/>
              <a:t>Learning something new</a:t>
            </a:r>
          </a:p>
          <a:p>
            <a:pPr marL="0" indent="0">
              <a:buNone/>
            </a:pPr>
            <a:r>
              <a:rPr lang="en-US"/>
              <a:t>The process creates the framework for steering</a:t>
            </a:r>
          </a:p>
          <a:p>
            <a:pPr marL="0" indent="0">
              <a:buNone/>
            </a:pPr>
            <a:r>
              <a:rPr lang="en-US"/>
              <a:t>Curricula with the same content in participating </a:t>
            </a:r>
            <a:r>
              <a:rPr lang="fi-FI" err="1"/>
              <a:t>programs</a:t>
            </a:r>
            <a:endParaRPr lang="fi-FI"/>
          </a:p>
          <a:p>
            <a:endParaRPr lang="fi-FI"/>
          </a:p>
          <a:p>
            <a:endParaRPr lang="fi-FI"/>
          </a:p>
          <a:p>
            <a:endParaRPr lang="fi-FI"/>
          </a:p>
        </p:txBody>
      </p:sp>
      <p:sp>
        <p:nvSpPr>
          <p:cNvPr id="4" name="Otsikko 3">
            <a:extLst>
              <a:ext uri="{FF2B5EF4-FFF2-40B4-BE49-F238E27FC236}">
                <a16:creationId xmlns:a16="http://schemas.microsoft.com/office/drawing/2014/main" id="{A035C671-69EB-7E7C-4D19-8365EC5F6B4F}"/>
              </a:ext>
            </a:extLst>
          </p:cNvPr>
          <p:cNvSpPr>
            <a:spLocks noGrp="1"/>
          </p:cNvSpPr>
          <p:nvPr>
            <p:ph type="title"/>
          </p:nvPr>
        </p:nvSpPr>
        <p:spPr>
          <a:xfrm>
            <a:off x="1932000" y="543216"/>
            <a:ext cx="10260000" cy="1325563"/>
          </a:xfrm>
        </p:spPr>
        <p:txBody>
          <a:bodyPr/>
          <a:lstStyle/>
          <a:p>
            <a:r>
              <a:rPr lang="fi-FI" err="1"/>
              <a:t>Plusses</a:t>
            </a:r>
            <a:endParaRPr lang="fi-FI"/>
          </a:p>
        </p:txBody>
      </p:sp>
      <p:pic>
        <p:nvPicPr>
          <p:cNvPr id="5" name="Kuva 4">
            <a:extLst>
              <a:ext uri="{FF2B5EF4-FFF2-40B4-BE49-F238E27FC236}">
                <a16:creationId xmlns:a16="http://schemas.microsoft.com/office/drawing/2014/main" id="{60845BAD-2294-2138-4588-B4AD924DA368}"/>
              </a:ext>
            </a:extLst>
          </p:cNvPr>
          <p:cNvPicPr>
            <a:picLocks noChangeAspect="1"/>
          </p:cNvPicPr>
          <p:nvPr/>
        </p:nvPicPr>
        <p:blipFill rotWithShape="1">
          <a:blip r:embed="rId2"/>
          <a:srcRect l="24101" t="3655" r="6843"/>
          <a:stretch/>
        </p:blipFill>
        <p:spPr bwMode="auto">
          <a:xfrm>
            <a:off x="8831527" y="543216"/>
            <a:ext cx="3165181" cy="588816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70661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isällön paikkamerkki 1">
            <a:extLst>
              <a:ext uri="{FF2B5EF4-FFF2-40B4-BE49-F238E27FC236}">
                <a16:creationId xmlns:a16="http://schemas.microsoft.com/office/drawing/2014/main" id="{C58B77A6-160F-BA0C-B5F9-BB42F88264B8}"/>
              </a:ext>
            </a:extLst>
          </p:cNvPr>
          <p:cNvSpPr>
            <a:spLocks noGrp="1"/>
          </p:cNvSpPr>
          <p:nvPr>
            <p:ph sz="half" idx="2"/>
          </p:nvPr>
        </p:nvSpPr>
        <p:spPr>
          <a:xfrm>
            <a:off x="4344519" y="2415349"/>
            <a:ext cx="3833758" cy="4177140"/>
          </a:xfrm>
        </p:spPr>
        <p:txBody>
          <a:bodyPr/>
          <a:lstStyle/>
          <a:p>
            <a:pPr marL="0" indent="0">
              <a:buNone/>
            </a:pPr>
            <a:r>
              <a:rPr lang="en-US" b="1">
                <a:solidFill>
                  <a:schemeClr val="accent5"/>
                </a:solidFill>
              </a:rPr>
              <a:t>Students</a:t>
            </a:r>
          </a:p>
          <a:p>
            <a:pPr marL="0" indent="0">
              <a:buNone/>
            </a:pPr>
            <a:r>
              <a:rPr lang="en-US">
                <a:solidFill>
                  <a:schemeClr val="accent5"/>
                </a:solidFill>
              </a:rPr>
              <a:t>A different way of learning and skill development</a:t>
            </a:r>
          </a:p>
          <a:p>
            <a:pPr marL="0" indent="0">
              <a:buNone/>
            </a:pPr>
            <a:r>
              <a:rPr lang="en-US">
                <a:solidFill>
                  <a:schemeClr val="accent5"/>
                </a:solidFill>
              </a:rPr>
              <a:t>Differences in operational cultures</a:t>
            </a:r>
          </a:p>
          <a:p>
            <a:pPr marL="0" indent="0">
              <a:buNone/>
            </a:pPr>
            <a:r>
              <a:rPr lang="en-US">
                <a:solidFill>
                  <a:schemeClr val="accent5"/>
                </a:solidFill>
              </a:rPr>
              <a:t>Suitability of the assignment (challenge)</a:t>
            </a:r>
          </a:p>
          <a:p>
            <a:pPr marL="0" indent="0">
              <a:buNone/>
            </a:pPr>
            <a:r>
              <a:rPr lang="en-US">
                <a:solidFill>
                  <a:schemeClr val="accent5"/>
                </a:solidFill>
              </a:rPr>
              <a:t>Communication</a:t>
            </a:r>
            <a:endParaRPr lang="fi-FI"/>
          </a:p>
          <a:p>
            <a:endParaRPr lang="fi-FI"/>
          </a:p>
        </p:txBody>
      </p:sp>
      <p:sp>
        <p:nvSpPr>
          <p:cNvPr id="3" name="Sisällön paikkamerkki 2">
            <a:extLst>
              <a:ext uri="{FF2B5EF4-FFF2-40B4-BE49-F238E27FC236}">
                <a16:creationId xmlns:a16="http://schemas.microsoft.com/office/drawing/2014/main" id="{FD88F046-DC0C-D9C5-017C-6A134C594827}"/>
              </a:ext>
            </a:extLst>
          </p:cNvPr>
          <p:cNvSpPr>
            <a:spLocks noGrp="1"/>
          </p:cNvSpPr>
          <p:nvPr>
            <p:ph sz="half" idx="1"/>
          </p:nvPr>
        </p:nvSpPr>
        <p:spPr>
          <a:xfrm>
            <a:off x="521228" y="2415349"/>
            <a:ext cx="5040000" cy="4177140"/>
          </a:xfrm>
        </p:spPr>
        <p:txBody>
          <a:bodyPr/>
          <a:lstStyle/>
          <a:p>
            <a:pPr marL="0" indent="0">
              <a:buNone/>
            </a:pPr>
            <a:r>
              <a:rPr lang="en-US" b="1"/>
              <a:t>The teachers</a:t>
            </a:r>
          </a:p>
          <a:p>
            <a:pPr marL="0" indent="0">
              <a:buNone/>
            </a:pPr>
            <a:r>
              <a:rPr lang="en-US"/>
              <a:t>Finding the right assignment</a:t>
            </a:r>
          </a:p>
          <a:p>
            <a:pPr marL="0" indent="0">
              <a:buNone/>
            </a:pPr>
            <a:r>
              <a:rPr lang="en-US"/>
              <a:t>Commitment</a:t>
            </a:r>
          </a:p>
          <a:p>
            <a:pPr marL="0" indent="0">
              <a:buNone/>
            </a:pPr>
            <a:r>
              <a:rPr lang="en-US"/>
              <a:t>Communication</a:t>
            </a:r>
          </a:p>
          <a:p>
            <a:pPr marL="0" indent="0">
              <a:buNone/>
            </a:pPr>
            <a:r>
              <a:rPr lang="en-US"/>
              <a:t>Different training practices </a:t>
            </a:r>
            <a:r>
              <a:rPr lang="fi-FI"/>
              <a:t>	</a:t>
            </a:r>
          </a:p>
        </p:txBody>
      </p:sp>
      <p:sp>
        <p:nvSpPr>
          <p:cNvPr id="4" name="Otsikko 3">
            <a:extLst>
              <a:ext uri="{FF2B5EF4-FFF2-40B4-BE49-F238E27FC236}">
                <a16:creationId xmlns:a16="http://schemas.microsoft.com/office/drawing/2014/main" id="{A035C671-69EB-7E7C-4D19-8365EC5F6B4F}"/>
              </a:ext>
            </a:extLst>
          </p:cNvPr>
          <p:cNvSpPr>
            <a:spLocks noGrp="1"/>
          </p:cNvSpPr>
          <p:nvPr>
            <p:ph type="title"/>
          </p:nvPr>
        </p:nvSpPr>
        <p:spPr/>
        <p:txBody>
          <a:bodyPr/>
          <a:lstStyle/>
          <a:p>
            <a:r>
              <a:rPr lang="fi-FI" err="1"/>
              <a:t>Challenges</a:t>
            </a:r>
            <a:endParaRPr lang="fi-FI"/>
          </a:p>
        </p:txBody>
      </p:sp>
      <p:pic>
        <p:nvPicPr>
          <p:cNvPr id="6" name="Kuva 5">
            <a:extLst>
              <a:ext uri="{FF2B5EF4-FFF2-40B4-BE49-F238E27FC236}">
                <a16:creationId xmlns:a16="http://schemas.microsoft.com/office/drawing/2014/main" id="{E90661BA-8142-25B2-E880-8EF1B205F1C0}"/>
              </a:ext>
            </a:extLst>
          </p:cNvPr>
          <p:cNvPicPr>
            <a:picLocks noChangeAspect="1"/>
          </p:cNvPicPr>
          <p:nvPr/>
        </p:nvPicPr>
        <p:blipFill>
          <a:blip r:embed="rId2"/>
          <a:stretch>
            <a:fillRect/>
          </a:stretch>
        </p:blipFill>
        <p:spPr>
          <a:xfrm>
            <a:off x="8397362" y="843662"/>
            <a:ext cx="3624284" cy="5268157"/>
          </a:xfrm>
          <a:prstGeom prst="rect">
            <a:avLst/>
          </a:prstGeom>
        </p:spPr>
      </p:pic>
    </p:spTree>
    <p:extLst>
      <p:ext uri="{BB962C8B-B14F-4D97-AF65-F5344CB8AC3E}">
        <p14:creationId xmlns:p14="http://schemas.microsoft.com/office/powerpoint/2010/main" val="265368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4680" y="720725"/>
            <a:ext cx="3449320" cy="1325563"/>
          </a:xfrm>
        </p:spPr>
        <p:txBody>
          <a:bodyPr>
            <a:normAutofit fontScale="90000"/>
          </a:bodyPr>
          <a:lstStyle/>
          <a:p>
            <a:r>
              <a:rPr lang="fi-FI" err="1"/>
              <a:t>Pedagogical</a:t>
            </a:r>
            <a:r>
              <a:rPr lang="fi-FI"/>
              <a:t> </a:t>
            </a:r>
            <a:r>
              <a:rPr lang="fi-FI" err="1"/>
              <a:t>innovation</a:t>
            </a:r>
            <a:r>
              <a:rPr lang="fi-FI"/>
              <a:t> </a:t>
            </a:r>
            <a:r>
              <a:rPr lang="fi-FI" err="1"/>
              <a:t>process</a:t>
            </a:r>
            <a:r>
              <a:rPr lang="fi-FI"/>
              <a:t> </a:t>
            </a:r>
            <a:r>
              <a:rPr lang="fi-FI" err="1"/>
              <a:t>example</a:t>
            </a:r>
            <a:endParaRPr lang="fi-FI"/>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4541520" y="457201"/>
            <a:ext cx="7290705" cy="5849938"/>
          </a:xfrm>
          <a:prstGeom prst="rect">
            <a:avLst/>
          </a:prstGeom>
        </p:spPr>
      </p:pic>
      <p:sp>
        <p:nvSpPr>
          <p:cNvPr id="5" name="TextBox 4"/>
          <p:cNvSpPr txBox="1"/>
          <p:nvPr/>
        </p:nvSpPr>
        <p:spPr>
          <a:xfrm>
            <a:off x="1759495" y="5664498"/>
            <a:ext cx="4392488" cy="923330"/>
          </a:xfrm>
          <a:prstGeom prst="rect">
            <a:avLst/>
          </a:prstGeom>
          <a:noFill/>
        </p:spPr>
        <p:txBody>
          <a:bodyPr wrap="square" rtlCol="0">
            <a:spAutoFit/>
          </a:bodyPr>
          <a:lstStyle/>
          <a:p>
            <a:r>
              <a:rPr lang="en-GB"/>
              <a:t>A pedagogical innovation process, PIP (based on Hero, 2017; Hero et al., 2017; Hero &amp; Lindfors, in press).</a:t>
            </a:r>
            <a:endParaRPr lang="fi-FI"/>
          </a:p>
        </p:txBody>
      </p:sp>
    </p:spTree>
    <p:extLst>
      <p:ext uri="{BB962C8B-B14F-4D97-AF65-F5344CB8AC3E}">
        <p14:creationId xmlns:p14="http://schemas.microsoft.com/office/powerpoint/2010/main" val="39171386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9537" y="1582994"/>
            <a:ext cx="10235380" cy="5017527"/>
          </a:xfrm>
          <a:prstGeom prst="rect">
            <a:avLst/>
          </a:prstGeom>
          <a:noFill/>
        </p:spPr>
        <p:txBody>
          <a:bodyPr wrap="square" rtlCol="0">
            <a:spAutoFit/>
          </a:bodyPr>
          <a:lstStyle/>
          <a:p>
            <a:r>
              <a:rPr lang="en-US" sz="2667"/>
              <a:t>Transdisciplinary co-creation can support innovation learning as the multidisciplinary team allows for:</a:t>
            </a:r>
          </a:p>
          <a:p>
            <a:pPr marL="457200" indent="-457200">
              <a:buFont typeface="Arial" panose="020B0604020202020204" pitchFamily="34" charset="0"/>
              <a:buChar char="•"/>
            </a:pPr>
            <a:r>
              <a:rPr lang="en-US" sz="2667"/>
              <a:t>optimal conflict and conflict resolution </a:t>
            </a:r>
          </a:p>
          <a:p>
            <a:pPr marL="457200" indent="-457200">
              <a:buFont typeface="Arial" panose="020B0604020202020204" pitchFamily="34" charset="0"/>
              <a:buChar char="•"/>
            </a:pPr>
            <a:r>
              <a:rPr lang="en-US" sz="2667"/>
              <a:t>new networks </a:t>
            </a:r>
          </a:p>
          <a:p>
            <a:pPr marL="457200" indent="-457200">
              <a:buFont typeface="Arial" panose="020B0604020202020204" pitchFamily="34" charset="0"/>
              <a:buChar char="•"/>
            </a:pPr>
            <a:r>
              <a:rPr lang="en-US" sz="2667"/>
              <a:t>opportunities to identify their competencies </a:t>
            </a:r>
          </a:p>
          <a:p>
            <a:pPr marL="457200" indent="-457200">
              <a:buFont typeface="Arial" panose="020B0604020202020204" pitchFamily="34" charset="0"/>
              <a:buChar char="•"/>
            </a:pPr>
            <a:r>
              <a:rPr lang="en-US" sz="2667"/>
              <a:t>opportunity </a:t>
            </a:r>
          </a:p>
          <a:p>
            <a:endParaRPr lang="en-US" sz="2667"/>
          </a:p>
          <a:p>
            <a:r>
              <a:rPr lang="en-US" sz="2667"/>
              <a:t>Co-creating in a Multidisciplinary team enables</a:t>
            </a:r>
          </a:p>
          <a:p>
            <a:pPr marL="457200" indent="-457200">
              <a:buFont typeface="Arial" panose="020B0604020202020204" pitchFamily="34" charset="0"/>
              <a:buChar char="•"/>
            </a:pPr>
            <a:r>
              <a:rPr lang="en-US" sz="2667"/>
              <a:t>Complementary of competence </a:t>
            </a:r>
          </a:p>
          <a:p>
            <a:pPr marL="457200" indent="-457200">
              <a:buFont typeface="Arial" panose="020B0604020202020204" pitchFamily="34" charset="0"/>
              <a:buChar char="•"/>
            </a:pPr>
            <a:r>
              <a:rPr lang="en-US" sz="2667"/>
              <a:t>Recognition of one's own expertise</a:t>
            </a:r>
          </a:p>
          <a:p>
            <a:pPr marL="457200" indent="-457200">
              <a:buFont typeface="Arial" panose="020B0604020202020204" pitchFamily="34" charset="0"/>
              <a:buChar char="•"/>
            </a:pPr>
            <a:r>
              <a:rPr lang="en-US" sz="2667"/>
              <a:t>High risk taking on the border zone of different professional branches</a:t>
            </a:r>
            <a:endParaRPr lang="fi-FI" sz="2400"/>
          </a:p>
        </p:txBody>
      </p:sp>
      <p:sp>
        <p:nvSpPr>
          <p:cNvPr id="3" name="TextBox 2"/>
          <p:cNvSpPr txBox="1"/>
          <p:nvPr/>
        </p:nvSpPr>
        <p:spPr>
          <a:xfrm>
            <a:off x="668596" y="540773"/>
            <a:ext cx="11090785" cy="584775"/>
          </a:xfrm>
          <a:prstGeom prst="rect">
            <a:avLst/>
          </a:prstGeom>
          <a:noFill/>
        </p:spPr>
        <p:txBody>
          <a:bodyPr wrap="square" rtlCol="0">
            <a:spAutoFit/>
          </a:bodyPr>
          <a:lstStyle/>
          <a:p>
            <a:r>
              <a:rPr lang="fi-FI" sz="3200" b="1"/>
              <a:t>A </a:t>
            </a:r>
            <a:r>
              <a:rPr lang="fi-FI" sz="3200" b="1" err="1"/>
              <a:t>Dream</a:t>
            </a:r>
            <a:r>
              <a:rPr lang="fi-FI" sz="3200" b="1"/>
              <a:t> Innovation Teams is </a:t>
            </a:r>
            <a:r>
              <a:rPr lang="fi-FI" sz="3200" b="1" err="1"/>
              <a:t>Multidisciplinary</a:t>
            </a:r>
            <a:r>
              <a:rPr lang="fi-FI" sz="3200" b="1"/>
              <a:t>!</a:t>
            </a:r>
          </a:p>
        </p:txBody>
      </p:sp>
    </p:spTree>
    <p:extLst>
      <p:ext uri="{BB962C8B-B14F-4D97-AF65-F5344CB8AC3E}">
        <p14:creationId xmlns:p14="http://schemas.microsoft.com/office/powerpoint/2010/main" val="28708529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11">
            <a:extLst>
              <a:ext uri="{FF2B5EF4-FFF2-40B4-BE49-F238E27FC236}">
                <a16:creationId xmlns:a16="http://schemas.microsoft.com/office/drawing/2014/main" id="{F0DCC097-1DB8-4B6D-85D0-6FBA0E1CA4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3">
            <a:extLst>
              <a:ext uri="{FF2B5EF4-FFF2-40B4-BE49-F238E27FC236}">
                <a16:creationId xmlns:a16="http://schemas.microsoft.com/office/drawing/2014/main" id="{E0B58608-23C8-4441-994D-C6823EEE1D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2083506"/>
          </a:xfrm>
          <a:custGeom>
            <a:avLst/>
            <a:gdLst>
              <a:gd name="connsiteX0" fmla="*/ 0 w 12191999"/>
              <a:gd name="connsiteY0" fmla="*/ 0 h 2083506"/>
              <a:gd name="connsiteX1" fmla="*/ 9429748 w 12191999"/>
              <a:gd name="connsiteY1" fmla="*/ 0 h 2083506"/>
              <a:gd name="connsiteX2" fmla="*/ 9429748 w 12191999"/>
              <a:gd name="connsiteY2" fmla="*/ 1 h 2083506"/>
              <a:gd name="connsiteX3" fmla="*/ 12191999 w 12191999"/>
              <a:gd name="connsiteY3" fmla="*/ 1 h 2083506"/>
              <a:gd name="connsiteX4" fmla="*/ 12191999 w 12191999"/>
              <a:gd name="connsiteY4" fmla="*/ 1164372 h 2083506"/>
              <a:gd name="connsiteX5" fmla="*/ 12147852 w 12191999"/>
              <a:gd name="connsiteY5" fmla="*/ 1163783 h 2083506"/>
              <a:gd name="connsiteX6" fmla="*/ 11993604 w 12191999"/>
              <a:gd name="connsiteY6" fmla="*/ 1153496 h 2083506"/>
              <a:gd name="connsiteX7" fmla="*/ 11865319 w 12191999"/>
              <a:gd name="connsiteY7" fmla="*/ 1176624 h 2083506"/>
              <a:gd name="connsiteX8" fmla="*/ 11718353 w 12191999"/>
              <a:gd name="connsiteY8" fmla="*/ 1209136 h 2083506"/>
              <a:gd name="connsiteX9" fmla="*/ 11609067 w 12191999"/>
              <a:gd name="connsiteY9" fmla="*/ 1218512 h 2083506"/>
              <a:gd name="connsiteX10" fmla="*/ 11545958 w 12191999"/>
              <a:gd name="connsiteY10" fmla="*/ 1240430 h 2083506"/>
              <a:gd name="connsiteX11" fmla="*/ 11445770 w 12191999"/>
              <a:gd name="connsiteY11" fmla="*/ 1225780 h 2083506"/>
              <a:gd name="connsiteX12" fmla="*/ 11398842 w 12191999"/>
              <a:gd name="connsiteY12" fmla="*/ 1227250 h 2083506"/>
              <a:gd name="connsiteX13" fmla="*/ 11240093 w 12191999"/>
              <a:gd name="connsiteY13" fmla="*/ 1266797 h 2083506"/>
              <a:gd name="connsiteX14" fmla="*/ 11141364 w 12191999"/>
              <a:gd name="connsiteY14" fmla="*/ 1288059 h 2083506"/>
              <a:gd name="connsiteX15" fmla="*/ 11015396 w 12191999"/>
              <a:gd name="connsiteY15" fmla="*/ 1353104 h 2083506"/>
              <a:gd name="connsiteX16" fmla="*/ 10973905 w 12191999"/>
              <a:gd name="connsiteY16" fmla="*/ 1365109 h 2083506"/>
              <a:gd name="connsiteX17" fmla="*/ 10904858 w 12191999"/>
              <a:gd name="connsiteY17" fmla="*/ 1371966 h 2083506"/>
              <a:gd name="connsiteX18" fmla="*/ 10827883 w 12191999"/>
              <a:gd name="connsiteY18" fmla="*/ 1410270 h 2083506"/>
              <a:gd name="connsiteX19" fmla="*/ 10690996 w 12191999"/>
              <a:gd name="connsiteY19" fmla="*/ 1426394 h 2083506"/>
              <a:gd name="connsiteX20" fmla="*/ 10624461 w 12191999"/>
              <a:gd name="connsiteY20" fmla="*/ 1444283 h 2083506"/>
              <a:gd name="connsiteX21" fmla="*/ 10517208 w 12191999"/>
              <a:gd name="connsiteY21" fmla="*/ 1478947 h 2083506"/>
              <a:gd name="connsiteX22" fmla="*/ 10497937 w 12191999"/>
              <a:gd name="connsiteY22" fmla="*/ 1469831 h 2083506"/>
              <a:gd name="connsiteX23" fmla="*/ 10471201 w 12191999"/>
              <a:gd name="connsiteY23" fmla="*/ 1486037 h 2083506"/>
              <a:gd name="connsiteX24" fmla="*/ 10448263 w 12191999"/>
              <a:gd name="connsiteY24" fmla="*/ 1478223 h 2083506"/>
              <a:gd name="connsiteX25" fmla="*/ 10388089 w 12191999"/>
              <a:gd name="connsiteY25" fmla="*/ 1507175 h 2083506"/>
              <a:gd name="connsiteX26" fmla="*/ 10333720 w 12191999"/>
              <a:gd name="connsiteY26" fmla="*/ 1515848 h 2083506"/>
              <a:gd name="connsiteX27" fmla="*/ 10104338 w 12191999"/>
              <a:gd name="connsiteY27" fmla="*/ 1569424 h 2083506"/>
              <a:gd name="connsiteX28" fmla="*/ 9910445 w 12191999"/>
              <a:gd name="connsiteY28" fmla="*/ 1632275 h 2083506"/>
              <a:gd name="connsiteX29" fmla="*/ 9770872 w 12191999"/>
              <a:gd name="connsiteY29" fmla="*/ 1688088 h 2083506"/>
              <a:gd name="connsiteX30" fmla="*/ 9733849 w 12191999"/>
              <a:gd name="connsiteY30" fmla="*/ 1700034 h 2083506"/>
              <a:gd name="connsiteX31" fmla="*/ 9703714 w 12191999"/>
              <a:gd name="connsiteY31" fmla="*/ 1730093 h 2083506"/>
              <a:gd name="connsiteX32" fmla="*/ 9698351 w 12191999"/>
              <a:gd name="connsiteY32" fmla="*/ 1730377 h 2083506"/>
              <a:gd name="connsiteX33" fmla="*/ 9632895 w 12191999"/>
              <a:gd name="connsiteY33" fmla="*/ 1736363 h 2083506"/>
              <a:gd name="connsiteX34" fmla="*/ 9569107 w 12191999"/>
              <a:gd name="connsiteY34" fmla="*/ 1741010 h 2083506"/>
              <a:gd name="connsiteX35" fmla="*/ 9536451 w 12191999"/>
              <a:gd name="connsiteY35" fmla="*/ 1755120 h 2083506"/>
              <a:gd name="connsiteX36" fmla="*/ 9529385 w 12191999"/>
              <a:gd name="connsiteY36" fmla="*/ 1757515 h 2083506"/>
              <a:gd name="connsiteX37" fmla="*/ 9498527 w 12191999"/>
              <a:gd name="connsiteY37" fmla="*/ 1753117 h 2083506"/>
              <a:gd name="connsiteX38" fmla="*/ 9436642 w 12191999"/>
              <a:gd name="connsiteY38" fmla="*/ 1755478 h 2083506"/>
              <a:gd name="connsiteX39" fmla="*/ 9429748 w 12191999"/>
              <a:gd name="connsiteY39" fmla="*/ 1756317 h 2083506"/>
              <a:gd name="connsiteX40" fmla="*/ 9429748 w 12191999"/>
              <a:gd name="connsiteY40" fmla="*/ 1768745 h 2083506"/>
              <a:gd name="connsiteX41" fmla="*/ 9425802 w 12191999"/>
              <a:gd name="connsiteY41" fmla="*/ 1769273 h 2083506"/>
              <a:gd name="connsiteX42" fmla="*/ 9349763 w 12191999"/>
              <a:gd name="connsiteY42" fmla="*/ 1776107 h 2083506"/>
              <a:gd name="connsiteX43" fmla="*/ 9256503 w 12191999"/>
              <a:gd name="connsiteY43" fmla="*/ 1800699 h 2083506"/>
              <a:gd name="connsiteX44" fmla="*/ 9222873 w 12191999"/>
              <a:gd name="connsiteY44" fmla="*/ 1803003 h 2083506"/>
              <a:gd name="connsiteX45" fmla="*/ 9224095 w 12191999"/>
              <a:gd name="connsiteY45" fmla="*/ 1807355 h 2083506"/>
              <a:gd name="connsiteX46" fmla="*/ 9211603 w 12191999"/>
              <a:gd name="connsiteY46" fmla="*/ 1807675 h 2083506"/>
              <a:gd name="connsiteX47" fmla="*/ 9183719 w 12191999"/>
              <a:gd name="connsiteY47" fmla="*/ 1807781 h 2083506"/>
              <a:gd name="connsiteX48" fmla="*/ 9100221 w 12191999"/>
              <a:gd name="connsiteY48" fmla="*/ 1808989 h 2083506"/>
              <a:gd name="connsiteX49" fmla="*/ 9077439 w 12191999"/>
              <a:gd name="connsiteY49" fmla="*/ 1817333 h 2083506"/>
              <a:gd name="connsiteX50" fmla="*/ 9055889 w 12191999"/>
              <a:gd name="connsiteY50" fmla="*/ 1817464 h 2083506"/>
              <a:gd name="connsiteX51" fmla="*/ 8930912 w 12191999"/>
              <a:gd name="connsiteY51" fmla="*/ 1828648 h 2083506"/>
              <a:gd name="connsiteX52" fmla="*/ 8913729 w 12191999"/>
              <a:gd name="connsiteY52" fmla="*/ 1829483 h 2083506"/>
              <a:gd name="connsiteX53" fmla="*/ 8904423 w 12191999"/>
              <a:gd name="connsiteY53" fmla="*/ 1833234 h 2083506"/>
              <a:gd name="connsiteX54" fmla="*/ 8871099 w 12191999"/>
              <a:gd name="connsiteY54" fmla="*/ 1833979 h 2083506"/>
              <a:gd name="connsiteX55" fmla="*/ 8869557 w 12191999"/>
              <a:gd name="connsiteY55" fmla="*/ 1836113 h 2083506"/>
              <a:gd name="connsiteX56" fmla="*/ 8760021 w 12191999"/>
              <a:gd name="connsiteY56" fmla="*/ 1854442 h 2083506"/>
              <a:gd name="connsiteX57" fmla="*/ 8741254 w 12191999"/>
              <a:gd name="connsiteY57" fmla="*/ 1857469 h 2083506"/>
              <a:gd name="connsiteX58" fmla="*/ 8725039 w 12191999"/>
              <a:gd name="connsiteY58" fmla="*/ 1856552 h 2083506"/>
              <a:gd name="connsiteX59" fmla="*/ 8635265 w 12191999"/>
              <a:gd name="connsiteY59" fmla="*/ 1859168 h 2083506"/>
              <a:gd name="connsiteX60" fmla="*/ 8613911 w 12191999"/>
              <a:gd name="connsiteY60" fmla="*/ 1857561 h 2083506"/>
              <a:gd name="connsiteX61" fmla="*/ 8604931 w 12191999"/>
              <a:gd name="connsiteY61" fmla="*/ 1854170 h 2083506"/>
              <a:gd name="connsiteX62" fmla="*/ 8570171 w 12191999"/>
              <a:gd name="connsiteY62" fmla="*/ 1860579 h 2083506"/>
              <a:gd name="connsiteX63" fmla="*/ 8516537 w 12191999"/>
              <a:gd name="connsiteY63" fmla="*/ 1864971 h 2083506"/>
              <a:gd name="connsiteX64" fmla="*/ 8491046 w 12191999"/>
              <a:gd name="connsiteY64" fmla="*/ 1868141 h 2083506"/>
              <a:gd name="connsiteX65" fmla="*/ 8470478 w 12191999"/>
              <a:gd name="connsiteY65" fmla="*/ 1866216 h 2083506"/>
              <a:gd name="connsiteX66" fmla="*/ 8353433 w 12191999"/>
              <a:gd name="connsiteY66" fmla="*/ 1865729 h 2083506"/>
              <a:gd name="connsiteX67" fmla="*/ 8347675 w 12191999"/>
              <a:gd name="connsiteY67" fmla="*/ 1865075 h 2083506"/>
              <a:gd name="connsiteX68" fmla="*/ 8343939 w 12191999"/>
              <a:gd name="connsiteY68" fmla="*/ 1865677 h 2083506"/>
              <a:gd name="connsiteX69" fmla="*/ 8221566 w 12191999"/>
              <a:gd name="connsiteY69" fmla="*/ 1881148 h 2083506"/>
              <a:gd name="connsiteX70" fmla="*/ 8066095 w 12191999"/>
              <a:gd name="connsiteY70" fmla="*/ 1919902 h 2083506"/>
              <a:gd name="connsiteX71" fmla="*/ 8044849 w 12191999"/>
              <a:gd name="connsiteY71" fmla="*/ 1916308 h 2083506"/>
              <a:gd name="connsiteX72" fmla="*/ 8041142 w 12191999"/>
              <a:gd name="connsiteY72" fmla="*/ 1915506 h 2083506"/>
              <a:gd name="connsiteX73" fmla="*/ 8022159 w 12191999"/>
              <a:gd name="connsiteY73" fmla="*/ 1911521 h 2083506"/>
              <a:gd name="connsiteX74" fmla="*/ 7944932 w 12191999"/>
              <a:gd name="connsiteY74" fmla="*/ 1917265 h 2083506"/>
              <a:gd name="connsiteX75" fmla="*/ 7879011 w 12191999"/>
              <a:gd name="connsiteY75" fmla="*/ 1928570 h 2083506"/>
              <a:gd name="connsiteX76" fmla="*/ 7865529 w 12191999"/>
              <a:gd name="connsiteY76" fmla="*/ 1934399 h 2083506"/>
              <a:gd name="connsiteX77" fmla="*/ 7774801 w 12191999"/>
              <a:gd name="connsiteY77" fmla="*/ 1947969 h 2083506"/>
              <a:gd name="connsiteX78" fmla="*/ 7748398 w 12191999"/>
              <a:gd name="connsiteY78" fmla="*/ 1955982 h 2083506"/>
              <a:gd name="connsiteX79" fmla="*/ 7740684 w 12191999"/>
              <a:gd name="connsiteY79" fmla="*/ 1955717 h 2083506"/>
              <a:gd name="connsiteX80" fmla="*/ 7712976 w 12191999"/>
              <a:gd name="connsiteY80" fmla="*/ 1960442 h 2083506"/>
              <a:gd name="connsiteX81" fmla="*/ 7699956 w 12191999"/>
              <a:gd name="connsiteY81" fmla="*/ 1966104 h 2083506"/>
              <a:gd name="connsiteX82" fmla="*/ 7684158 w 12191999"/>
              <a:gd name="connsiteY82" fmla="*/ 1962927 h 2083506"/>
              <a:gd name="connsiteX83" fmla="*/ 7643109 w 12191999"/>
              <a:gd name="connsiteY83" fmla="*/ 1964400 h 2083506"/>
              <a:gd name="connsiteX84" fmla="*/ 7630180 w 12191999"/>
              <a:gd name="connsiteY84" fmla="*/ 1970266 h 2083506"/>
              <a:gd name="connsiteX85" fmla="*/ 7609131 w 12191999"/>
              <a:gd name="connsiteY85" fmla="*/ 1971774 h 2083506"/>
              <a:gd name="connsiteX86" fmla="*/ 7555555 w 12191999"/>
              <a:gd name="connsiteY86" fmla="*/ 1969491 h 2083506"/>
              <a:gd name="connsiteX87" fmla="*/ 7520919 w 12191999"/>
              <a:gd name="connsiteY87" fmla="*/ 1970177 h 2083506"/>
              <a:gd name="connsiteX88" fmla="*/ 7456258 w 12191999"/>
              <a:gd name="connsiteY88" fmla="*/ 1960468 h 2083506"/>
              <a:gd name="connsiteX89" fmla="*/ 7393047 w 12191999"/>
              <a:gd name="connsiteY89" fmla="*/ 1952408 h 2083506"/>
              <a:gd name="connsiteX90" fmla="*/ 7199912 w 12191999"/>
              <a:gd name="connsiteY90" fmla="*/ 1959913 h 2083506"/>
              <a:gd name="connsiteX91" fmla="*/ 7146774 w 12191999"/>
              <a:gd name="connsiteY91" fmla="*/ 1956641 h 2083506"/>
              <a:gd name="connsiteX92" fmla="*/ 7122244 w 12191999"/>
              <a:gd name="connsiteY92" fmla="*/ 1953891 h 2083506"/>
              <a:gd name="connsiteX93" fmla="*/ 7032241 w 12191999"/>
              <a:gd name="connsiteY93" fmla="*/ 1962723 h 2083506"/>
              <a:gd name="connsiteX94" fmla="*/ 6941492 w 12191999"/>
              <a:gd name="connsiteY94" fmla="*/ 1976868 h 2083506"/>
              <a:gd name="connsiteX95" fmla="*/ 6906514 w 12191999"/>
              <a:gd name="connsiteY95" fmla="*/ 1968589 h 2083506"/>
              <a:gd name="connsiteX96" fmla="*/ 6826395 w 12191999"/>
              <a:gd name="connsiteY96" fmla="*/ 1974141 h 2083506"/>
              <a:gd name="connsiteX97" fmla="*/ 6716431 w 12191999"/>
              <a:gd name="connsiteY97" fmla="*/ 2004297 h 2083506"/>
              <a:gd name="connsiteX98" fmla="*/ 6569607 w 12191999"/>
              <a:gd name="connsiteY98" fmla="*/ 2015496 h 2083506"/>
              <a:gd name="connsiteX99" fmla="*/ 6561430 w 12191999"/>
              <a:gd name="connsiteY99" fmla="*/ 2020996 h 2083506"/>
              <a:gd name="connsiteX100" fmla="*/ 6549371 w 12191999"/>
              <a:gd name="connsiteY100" fmla="*/ 2024747 h 2083506"/>
              <a:gd name="connsiteX101" fmla="*/ 6547040 w 12191999"/>
              <a:gd name="connsiteY101" fmla="*/ 2024474 h 2083506"/>
              <a:gd name="connsiteX102" fmla="*/ 6530482 w 12191999"/>
              <a:gd name="connsiteY102" fmla="*/ 2026659 h 2083506"/>
              <a:gd name="connsiteX103" fmla="*/ 6528565 w 12191999"/>
              <a:gd name="connsiteY103" fmla="*/ 2028600 h 2083506"/>
              <a:gd name="connsiteX104" fmla="*/ 6517741 w 12191999"/>
              <a:gd name="connsiteY104" fmla="*/ 2030558 h 2083506"/>
              <a:gd name="connsiteX105" fmla="*/ 6497855 w 12191999"/>
              <a:gd name="connsiteY105" fmla="*/ 2035650 h 2083506"/>
              <a:gd name="connsiteX106" fmla="*/ 6492785 w 12191999"/>
              <a:gd name="connsiteY106" fmla="*/ 2035444 h 2083506"/>
              <a:gd name="connsiteX107" fmla="*/ 6460692 w 12191999"/>
              <a:gd name="connsiteY107" fmla="*/ 2041321 h 2083506"/>
              <a:gd name="connsiteX108" fmla="*/ 6459609 w 12191999"/>
              <a:gd name="connsiteY108" fmla="*/ 2040851 h 2083506"/>
              <a:gd name="connsiteX109" fmla="*/ 6447765 w 12191999"/>
              <a:gd name="connsiteY109" fmla="*/ 2040102 h 2083506"/>
              <a:gd name="connsiteX110" fmla="*/ 6426590 w 12191999"/>
              <a:gd name="connsiteY110" fmla="*/ 2039928 h 2083506"/>
              <a:gd name="connsiteX111" fmla="*/ 6401693 w 12191999"/>
              <a:gd name="connsiteY111" fmla="*/ 2033537 h 2083506"/>
              <a:gd name="connsiteX112" fmla="*/ 6387141 w 12191999"/>
              <a:gd name="connsiteY112" fmla="*/ 2033161 h 2083506"/>
              <a:gd name="connsiteX113" fmla="*/ 6357846 w 12191999"/>
              <a:gd name="connsiteY113" fmla="*/ 2036782 h 2083506"/>
              <a:gd name="connsiteX114" fmla="*/ 6342914 w 12191999"/>
              <a:gd name="connsiteY114" fmla="*/ 2037585 h 2083506"/>
              <a:gd name="connsiteX115" fmla="*/ 6336300 w 12191999"/>
              <a:gd name="connsiteY115" fmla="*/ 2038781 h 2083506"/>
              <a:gd name="connsiteX116" fmla="*/ 6317178 w 12191999"/>
              <a:gd name="connsiteY116" fmla="*/ 2038968 h 2083506"/>
              <a:gd name="connsiteX117" fmla="*/ 6161427 w 12191999"/>
              <a:gd name="connsiteY117" fmla="*/ 2047338 h 2083506"/>
              <a:gd name="connsiteX118" fmla="*/ 6097339 w 12191999"/>
              <a:gd name="connsiteY118" fmla="*/ 2082438 h 2083506"/>
              <a:gd name="connsiteX119" fmla="*/ 6079059 w 12191999"/>
              <a:gd name="connsiteY119" fmla="*/ 2081299 h 2083506"/>
              <a:gd name="connsiteX120" fmla="*/ 5998439 w 12191999"/>
              <a:gd name="connsiteY120" fmla="*/ 2070958 h 2083506"/>
              <a:gd name="connsiteX121" fmla="*/ 5904290 w 12191999"/>
              <a:gd name="connsiteY121" fmla="*/ 2070255 h 2083506"/>
              <a:gd name="connsiteX122" fmla="*/ 5814867 w 12191999"/>
              <a:gd name="connsiteY122" fmla="*/ 2079032 h 2083506"/>
              <a:gd name="connsiteX123" fmla="*/ 5725743 w 12191999"/>
              <a:gd name="connsiteY123" fmla="*/ 2070558 h 2083506"/>
              <a:gd name="connsiteX124" fmla="*/ 5650546 w 12191999"/>
              <a:gd name="connsiteY124" fmla="*/ 2052412 h 2083506"/>
              <a:gd name="connsiteX125" fmla="*/ 5581284 w 12191999"/>
              <a:gd name="connsiteY125" fmla="*/ 2023175 h 2083506"/>
              <a:gd name="connsiteX126" fmla="*/ 5572593 w 12191999"/>
              <a:gd name="connsiteY126" fmla="*/ 2018391 h 2083506"/>
              <a:gd name="connsiteX127" fmla="*/ 5548580 w 12191999"/>
              <a:gd name="connsiteY127" fmla="*/ 2016951 h 2083506"/>
              <a:gd name="connsiteX128" fmla="*/ 5471173 w 12191999"/>
              <a:gd name="connsiteY128" fmla="*/ 2018786 h 2083506"/>
              <a:gd name="connsiteX129" fmla="*/ 5340320 w 12191999"/>
              <a:gd name="connsiteY129" fmla="*/ 2037611 h 2083506"/>
              <a:gd name="connsiteX130" fmla="*/ 5254376 w 12191999"/>
              <a:gd name="connsiteY130" fmla="*/ 2042928 h 2083506"/>
              <a:gd name="connsiteX131" fmla="*/ 5258035 w 12191999"/>
              <a:gd name="connsiteY131" fmla="*/ 2035649 h 2083506"/>
              <a:gd name="connsiteX132" fmla="*/ 5230622 w 12191999"/>
              <a:gd name="connsiteY132" fmla="*/ 2024576 h 2083506"/>
              <a:gd name="connsiteX133" fmla="*/ 5026203 w 12191999"/>
              <a:gd name="connsiteY133" fmla="*/ 2030162 h 2083506"/>
              <a:gd name="connsiteX134" fmla="*/ 4973988 w 12191999"/>
              <a:gd name="connsiteY134" fmla="*/ 2026668 h 2083506"/>
              <a:gd name="connsiteX135" fmla="*/ 4928030 w 12191999"/>
              <a:gd name="connsiteY135" fmla="*/ 2033642 h 2083506"/>
              <a:gd name="connsiteX136" fmla="*/ 4908970 w 12191999"/>
              <a:gd name="connsiteY136" fmla="*/ 2030033 h 2083506"/>
              <a:gd name="connsiteX137" fmla="*/ 4905679 w 12191999"/>
              <a:gd name="connsiteY137" fmla="*/ 2029300 h 2083506"/>
              <a:gd name="connsiteX138" fmla="*/ 4892525 w 12191999"/>
              <a:gd name="connsiteY138" fmla="*/ 2028768 h 2083506"/>
              <a:gd name="connsiteX139" fmla="*/ 4888818 w 12191999"/>
              <a:gd name="connsiteY139" fmla="*/ 2025619 h 2083506"/>
              <a:gd name="connsiteX140" fmla="*/ 4869018 w 12191999"/>
              <a:gd name="connsiteY140" fmla="*/ 2022668 h 2083506"/>
              <a:gd name="connsiteX141" fmla="*/ 4844804 w 12191999"/>
              <a:gd name="connsiteY141" fmla="*/ 2022527 h 2083506"/>
              <a:gd name="connsiteX142" fmla="*/ 4758778 w 12191999"/>
              <a:gd name="connsiteY142" fmla="*/ 2021694 h 2083506"/>
              <a:gd name="connsiteX143" fmla="*/ 4744748 w 12191999"/>
              <a:gd name="connsiteY143" fmla="*/ 2023396 h 2083506"/>
              <a:gd name="connsiteX144" fmla="*/ 4698956 w 12191999"/>
              <a:gd name="connsiteY144" fmla="*/ 2020558 h 2083506"/>
              <a:gd name="connsiteX145" fmla="*/ 4658147 w 12191999"/>
              <a:gd name="connsiteY145" fmla="*/ 2019920 h 2083506"/>
              <a:gd name="connsiteX146" fmla="*/ 4631706 w 12191999"/>
              <a:gd name="connsiteY146" fmla="*/ 2021274 h 2083506"/>
              <a:gd name="connsiteX147" fmla="*/ 4624776 w 12191999"/>
              <a:gd name="connsiteY147" fmla="*/ 2020152 h 2083506"/>
              <a:gd name="connsiteX148" fmla="*/ 4598150 w 12191999"/>
              <a:gd name="connsiteY148" fmla="*/ 2019429 h 2083506"/>
              <a:gd name="connsiteX149" fmla="*/ 4584588 w 12191999"/>
              <a:gd name="connsiteY149" fmla="*/ 2021092 h 2083506"/>
              <a:gd name="connsiteX150" fmla="*/ 4571203 w 12191999"/>
              <a:gd name="connsiteY150" fmla="*/ 2017263 h 2083506"/>
              <a:gd name="connsiteX151" fmla="*/ 4567930 w 12191999"/>
              <a:gd name="connsiteY151" fmla="*/ 2014458 h 2083506"/>
              <a:gd name="connsiteX152" fmla="*/ 4548984 w 12191999"/>
              <a:gd name="connsiteY152" fmla="*/ 2015717 h 2083506"/>
              <a:gd name="connsiteX153" fmla="*/ 4533451 w 12191999"/>
              <a:gd name="connsiteY153" fmla="*/ 2012976 h 2083506"/>
              <a:gd name="connsiteX154" fmla="*/ 4519910 w 12191999"/>
              <a:gd name="connsiteY154" fmla="*/ 2014768 h 2083506"/>
              <a:gd name="connsiteX155" fmla="*/ 4514290 w 12191999"/>
              <a:gd name="connsiteY155" fmla="*/ 2014364 h 2083506"/>
              <a:gd name="connsiteX156" fmla="*/ 4500320 w 12191999"/>
              <a:gd name="connsiteY156" fmla="*/ 2013007 h 2083506"/>
              <a:gd name="connsiteX157" fmla="*/ 4476219 w 12191999"/>
              <a:gd name="connsiteY157" fmla="*/ 2009993 h 2083506"/>
              <a:gd name="connsiteX158" fmla="*/ 4468701 w 12191999"/>
              <a:gd name="connsiteY158" fmla="*/ 2009574 h 2083506"/>
              <a:gd name="connsiteX159" fmla="*/ 4452333 w 12191999"/>
              <a:gd name="connsiteY159" fmla="*/ 2004964 h 2083506"/>
              <a:gd name="connsiteX160" fmla="*/ 4420644 w 12191999"/>
              <a:gd name="connsiteY160" fmla="*/ 2001021 h 2083506"/>
              <a:gd name="connsiteX161" fmla="*/ 4364856 w 12191999"/>
              <a:gd name="connsiteY161" fmla="*/ 1987267 h 2083506"/>
              <a:gd name="connsiteX162" fmla="*/ 4332062 w 12191999"/>
              <a:gd name="connsiteY162" fmla="*/ 1980703 h 2083506"/>
              <a:gd name="connsiteX163" fmla="*/ 4309876 w 12191999"/>
              <a:gd name="connsiteY163" fmla="*/ 1974653 h 2083506"/>
              <a:gd name="connsiteX164" fmla="*/ 4244391 w 12191999"/>
              <a:gd name="connsiteY164" fmla="*/ 1966109 h 2083506"/>
              <a:gd name="connsiteX165" fmla="*/ 4132071 w 12191999"/>
              <a:gd name="connsiteY165" fmla="*/ 1954813 h 2083506"/>
              <a:gd name="connsiteX166" fmla="*/ 4109069 w 12191999"/>
              <a:gd name="connsiteY166" fmla="*/ 1951778 h 2083506"/>
              <a:gd name="connsiteX167" fmla="*/ 4092908 w 12191999"/>
              <a:gd name="connsiteY167" fmla="*/ 1946662 h 2083506"/>
              <a:gd name="connsiteX168" fmla="*/ 4092306 w 12191999"/>
              <a:gd name="connsiteY168" fmla="*/ 1943291 h 2083506"/>
              <a:gd name="connsiteX169" fmla="*/ 4080234 w 12191999"/>
              <a:gd name="connsiteY169" fmla="*/ 1941219 h 2083506"/>
              <a:gd name="connsiteX170" fmla="*/ 4077778 w 12191999"/>
              <a:gd name="connsiteY170" fmla="*/ 1940145 h 2083506"/>
              <a:gd name="connsiteX171" fmla="*/ 4062936 w 12191999"/>
              <a:gd name="connsiteY171" fmla="*/ 1934506 h 2083506"/>
              <a:gd name="connsiteX172" fmla="*/ 4012506 w 12191999"/>
              <a:gd name="connsiteY172" fmla="*/ 1935475 h 2083506"/>
              <a:gd name="connsiteX173" fmla="*/ 3965880 w 12191999"/>
              <a:gd name="connsiteY173" fmla="*/ 1925968 h 2083506"/>
              <a:gd name="connsiteX174" fmla="*/ 3765338 w 12191999"/>
              <a:gd name="connsiteY174" fmla="*/ 1906649 h 2083506"/>
              <a:gd name="connsiteX175" fmla="*/ 3749493 w 12191999"/>
              <a:gd name="connsiteY175" fmla="*/ 1893071 h 2083506"/>
              <a:gd name="connsiteX176" fmla="*/ 3672704 w 12191999"/>
              <a:gd name="connsiteY176" fmla="*/ 1881383 h 2083506"/>
              <a:gd name="connsiteX177" fmla="*/ 3530082 w 12191999"/>
              <a:gd name="connsiteY177" fmla="*/ 1883187 h 2083506"/>
              <a:gd name="connsiteX178" fmla="*/ 3387664 w 12191999"/>
              <a:gd name="connsiteY178" fmla="*/ 1862579 h 2083506"/>
              <a:gd name="connsiteX179" fmla="*/ 3371681 w 12191999"/>
              <a:gd name="connsiteY179" fmla="*/ 1865293 h 2083506"/>
              <a:gd name="connsiteX180" fmla="*/ 3355305 w 12191999"/>
              <a:gd name="connsiteY180" fmla="*/ 1865842 h 2083506"/>
              <a:gd name="connsiteX181" fmla="*/ 3353790 w 12191999"/>
              <a:gd name="connsiteY181" fmla="*/ 1865158 h 2083506"/>
              <a:gd name="connsiteX182" fmla="*/ 3336210 w 12191999"/>
              <a:gd name="connsiteY182" fmla="*/ 1863564 h 2083506"/>
              <a:gd name="connsiteX183" fmla="*/ 3331381 w 12191999"/>
              <a:gd name="connsiteY183" fmla="*/ 1864716 h 2083506"/>
              <a:gd name="connsiteX184" fmla="*/ 3319012 w 12191999"/>
              <a:gd name="connsiteY184" fmla="*/ 1864093 h 2083506"/>
              <a:gd name="connsiteX185" fmla="*/ 3293818 w 12191999"/>
              <a:gd name="connsiteY185" fmla="*/ 1864135 h 2083506"/>
              <a:gd name="connsiteX186" fmla="*/ 3289881 w 12191999"/>
              <a:gd name="connsiteY186" fmla="*/ 1862954 h 2083506"/>
              <a:gd name="connsiteX187" fmla="*/ 3253090 w 12191999"/>
              <a:gd name="connsiteY187" fmla="*/ 1861164 h 2083506"/>
              <a:gd name="connsiteX188" fmla="*/ 3252949 w 12191999"/>
              <a:gd name="connsiteY188" fmla="*/ 1860574 h 2083506"/>
              <a:gd name="connsiteX189" fmla="*/ 3244187 w 12191999"/>
              <a:gd name="connsiteY189" fmla="*/ 1857604 h 2083506"/>
              <a:gd name="connsiteX190" fmla="*/ 3246570 w 12191999"/>
              <a:gd name="connsiteY190" fmla="*/ 1852946 h 2083506"/>
              <a:gd name="connsiteX191" fmla="*/ 3237810 w 12191999"/>
              <a:gd name="connsiteY191" fmla="*/ 1853064 h 2083506"/>
              <a:gd name="connsiteX192" fmla="*/ 3230822 w 12191999"/>
              <a:gd name="connsiteY192" fmla="*/ 1855474 h 2083506"/>
              <a:gd name="connsiteX193" fmla="*/ 3136549 w 12191999"/>
              <a:gd name="connsiteY193" fmla="*/ 1874037 h 2083506"/>
              <a:gd name="connsiteX194" fmla="*/ 2845754 w 12191999"/>
              <a:gd name="connsiteY194" fmla="*/ 1910932 h 2083506"/>
              <a:gd name="connsiteX195" fmla="*/ 2786878 w 12191999"/>
              <a:gd name="connsiteY195" fmla="*/ 1917162 h 2083506"/>
              <a:gd name="connsiteX196" fmla="*/ 2725298 w 12191999"/>
              <a:gd name="connsiteY196" fmla="*/ 1912340 h 2083506"/>
              <a:gd name="connsiteX197" fmla="*/ 2697754 w 12191999"/>
              <a:gd name="connsiteY197" fmla="*/ 1914863 h 2083506"/>
              <a:gd name="connsiteX198" fmla="*/ 2568063 w 12191999"/>
              <a:gd name="connsiteY198" fmla="*/ 1936283 h 2083506"/>
              <a:gd name="connsiteX199" fmla="*/ 2489784 w 12191999"/>
              <a:gd name="connsiteY199" fmla="*/ 1943720 h 2083506"/>
              <a:gd name="connsiteX200" fmla="*/ 2458978 w 12191999"/>
              <a:gd name="connsiteY200" fmla="*/ 1938095 h 2083506"/>
              <a:gd name="connsiteX201" fmla="*/ 2318712 w 12191999"/>
              <a:gd name="connsiteY201" fmla="*/ 1934474 h 2083506"/>
              <a:gd name="connsiteX202" fmla="*/ 2268709 w 12191999"/>
              <a:gd name="connsiteY202" fmla="*/ 1940521 h 2083506"/>
              <a:gd name="connsiteX203" fmla="*/ 2264080 w 12191999"/>
              <a:gd name="connsiteY203" fmla="*/ 1941232 h 2083506"/>
              <a:gd name="connsiteX204" fmla="*/ 2254684 w 12191999"/>
              <a:gd name="connsiteY204" fmla="*/ 1943524 h 2083506"/>
              <a:gd name="connsiteX205" fmla="*/ 2252523 w 12191999"/>
              <a:gd name="connsiteY205" fmla="*/ 1943004 h 2083506"/>
              <a:gd name="connsiteX206" fmla="*/ 2173350 w 12191999"/>
              <a:gd name="connsiteY206" fmla="*/ 1929202 h 2083506"/>
              <a:gd name="connsiteX207" fmla="*/ 2155266 w 12191999"/>
              <a:gd name="connsiteY207" fmla="*/ 1920267 h 2083506"/>
              <a:gd name="connsiteX208" fmla="*/ 2091013 w 12191999"/>
              <a:gd name="connsiteY208" fmla="*/ 1914631 h 2083506"/>
              <a:gd name="connsiteX209" fmla="*/ 2030712 w 12191999"/>
              <a:gd name="connsiteY209" fmla="*/ 1897690 h 2083506"/>
              <a:gd name="connsiteX210" fmla="*/ 1908838 w 12191999"/>
              <a:gd name="connsiteY210" fmla="*/ 1892222 h 2083506"/>
              <a:gd name="connsiteX211" fmla="*/ 1877796 w 12191999"/>
              <a:gd name="connsiteY211" fmla="*/ 1883887 h 2083506"/>
              <a:gd name="connsiteX212" fmla="*/ 1875824 w 12191999"/>
              <a:gd name="connsiteY212" fmla="*/ 1879265 h 2083506"/>
              <a:gd name="connsiteX213" fmla="*/ 1823048 w 12191999"/>
              <a:gd name="connsiteY213" fmla="*/ 1881064 h 2083506"/>
              <a:gd name="connsiteX214" fmla="*/ 1765736 w 12191999"/>
              <a:gd name="connsiteY214" fmla="*/ 1856578 h 2083506"/>
              <a:gd name="connsiteX215" fmla="*/ 1725669 w 12191999"/>
              <a:gd name="connsiteY215" fmla="*/ 1833744 h 2083506"/>
              <a:gd name="connsiteX216" fmla="*/ 1725216 w 12191999"/>
              <a:gd name="connsiteY216" fmla="*/ 1829447 h 2083506"/>
              <a:gd name="connsiteX217" fmla="*/ 1721485 w 12191999"/>
              <a:gd name="connsiteY217" fmla="*/ 1828960 h 2083506"/>
              <a:gd name="connsiteX218" fmla="*/ 1717786 w 12191999"/>
              <a:gd name="connsiteY218" fmla="*/ 1832224 h 2083506"/>
              <a:gd name="connsiteX219" fmla="*/ 1689907 w 12191999"/>
              <a:gd name="connsiteY219" fmla="*/ 1825425 h 2083506"/>
              <a:gd name="connsiteX220" fmla="*/ 1688093 w 12191999"/>
              <a:gd name="connsiteY220" fmla="*/ 1817391 h 2083506"/>
              <a:gd name="connsiteX221" fmla="*/ 1496789 w 12191999"/>
              <a:gd name="connsiteY221" fmla="*/ 1805297 h 2083506"/>
              <a:gd name="connsiteX222" fmla="*/ 1392839 w 12191999"/>
              <a:gd name="connsiteY222" fmla="*/ 1758649 h 2083506"/>
              <a:gd name="connsiteX223" fmla="*/ 1360872 w 12191999"/>
              <a:gd name="connsiteY223" fmla="*/ 1752441 h 2083506"/>
              <a:gd name="connsiteX224" fmla="*/ 1313885 w 12191999"/>
              <a:gd name="connsiteY224" fmla="*/ 1731785 h 2083506"/>
              <a:gd name="connsiteX225" fmla="*/ 1247665 w 12191999"/>
              <a:gd name="connsiteY225" fmla="*/ 1727765 h 2083506"/>
              <a:gd name="connsiteX226" fmla="*/ 1196850 w 12191999"/>
              <a:gd name="connsiteY226" fmla="*/ 1729622 h 2083506"/>
              <a:gd name="connsiteX227" fmla="*/ 1168728 w 12191999"/>
              <a:gd name="connsiteY227" fmla="*/ 1728550 h 2083506"/>
              <a:gd name="connsiteX228" fmla="*/ 1096918 w 12191999"/>
              <a:gd name="connsiteY228" fmla="*/ 1721485 h 2083506"/>
              <a:gd name="connsiteX229" fmla="*/ 1094082 w 12191999"/>
              <a:gd name="connsiteY229" fmla="*/ 1720113 h 2083506"/>
              <a:gd name="connsiteX230" fmla="*/ 1040782 w 12191999"/>
              <a:gd name="connsiteY230" fmla="*/ 1721762 h 2083506"/>
              <a:gd name="connsiteX231" fmla="*/ 955980 w 12191999"/>
              <a:gd name="connsiteY231" fmla="*/ 1719289 h 2083506"/>
              <a:gd name="connsiteX232" fmla="*/ 926108 w 12191999"/>
              <a:gd name="connsiteY232" fmla="*/ 1715917 h 2083506"/>
              <a:gd name="connsiteX233" fmla="*/ 876049 w 12191999"/>
              <a:gd name="connsiteY233" fmla="*/ 1710422 h 2083506"/>
              <a:gd name="connsiteX234" fmla="*/ 839194 w 12191999"/>
              <a:gd name="connsiteY234" fmla="*/ 1700176 h 2083506"/>
              <a:gd name="connsiteX235" fmla="*/ 797112 w 12191999"/>
              <a:gd name="connsiteY235" fmla="*/ 1698014 h 2083506"/>
              <a:gd name="connsiteX236" fmla="*/ 786610 w 12191999"/>
              <a:gd name="connsiteY236" fmla="*/ 1705455 h 2083506"/>
              <a:gd name="connsiteX237" fmla="*/ 741833 w 12191999"/>
              <a:gd name="connsiteY237" fmla="*/ 1700566 h 2083506"/>
              <a:gd name="connsiteX238" fmla="*/ 673985 w 12191999"/>
              <a:gd name="connsiteY238" fmla="*/ 1692278 h 2083506"/>
              <a:gd name="connsiteX239" fmla="*/ 634665 w 12191999"/>
              <a:gd name="connsiteY239" fmla="*/ 1689550 h 2083506"/>
              <a:gd name="connsiteX240" fmla="*/ 527471 w 12191999"/>
              <a:gd name="connsiteY240" fmla="*/ 1679869 h 2083506"/>
              <a:gd name="connsiteX241" fmla="*/ 420260 w 12191999"/>
              <a:gd name="connsiteY241" fmla="*/ 1668475 h 2083506"/>
              <a:gd name="connsiteX242" fmla="*/ 357630 w 12191999"/>
              <a:gd name="connsiteY242" fmla="*/ 1652142 h 2083506"/>
              <a:gd name="connsiteX243" fmla="*/ 269407 w 12191999"/>
              <a:gd name="connsiteY243" fmla="*/ 1643812 h 2083506"/>
              <a:gd name="connsiteX244" fmla="*/ 254769 w 12191999"/>
              <a:gd name="connsiteY244" fmla="*/ 1641013 h 2083506"/>
              <a:gd name="connsiteX245" fmla="*/ 150763 w 12191999"/>
              <a:gd name="connsiteY245" fmla="*/ 1628143 h 2083506"/>
              <a:gd name="connsiteX246" fmla="*/ 29133 w 12191999"/>
              <a:gd name="connsiteY246" fmla="*/ 1626172 h 2083506"/>
              <a:gd name="connsiteX247" fmla="*/ 0 w 12191999"/>
              <a:gd name="connsiteY247" fmla="*/ 1619589 h 208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12191999" h="2083506">
                <a:moveTo>
                  <a:pt x="0" y="0"/>
                </a:moveTo>
                <a:lnTo>
                  <a:pt x="9429748" y="0"/>
                </a:lnTo>
                <a:lnTo>
                  <a:pt x="9429748" y="1"/>
                </a:lnTo>
                <a:lnTo>
                  <a:pt x="12191999" y="1"/>
                </a:lnTo>
                <a:lnTo>
                  <a:pt x="12191999" y="1164372"/>
                </a:lnTo>
                <a:lnTo>
                  <a:pt x="12147852" y="1163783"/>
                </a:lnTo>
                <a:cubicBezTo>
                  <a:pt x="12063101" y="1189107"/>
                  <a:pt x="12045020" y="1156925"/>
                  <a:pt x="11993604" y="1153496"/>
                </a:cubicBezTo>
                <a:cubicBezTo>
                  <a:pt x="11954216" y="1165241"/>
                  <a:pt x="11911195" y="1167350"/>
                  <a:pt x="11865319" y="1176624"/>
                </a:cubicBezTo>
                <a:cubicBezTo>
                  <a:pt x="11822513" y="1184682"/>
                  <a:pt x="11766915" y="1201558"/>
                  <a:pt x="11718353" y="1209136"/>
                </a:cubicBezTo>
                <a:cubicBezTo>
                  <a:pt x="11675379" y="1217463"/>
                  <a:pt x="11638007" y="1216639"/>
                  <a:pt x="11609067" y="1218512"/>
                </a:cubicBezTo>
                <a:cubicBezTo>
                  <a:pt x="11597582" y="1221322"/>
                  <a:pt x="11554280" y="1243577"/>
                  <a:pt x="11545958" y="1240430"/>
                </a:cubicBezTo>
                <a:lnTo>
                  <a:pt x="11445770" y="1225780"/>
                </a:lnTo>
                <a:cubicBezTo>
                  <a:pt x="11425543" y="1230782"/>
                  <a:pt x="11413740" y="1222096"/>
                  <a:pt x="11398842" y="1227250"/>
                </a:cubicBezTo>
                <a:cubicBezTo>
                  <a:pt x="11367060" y="1233093"/>
                  <a:pt x="11269285" y="1263712"/>
                  <a:pt x="11240093" y="1266797"/>
                </a:cubicBezTo>
                <a:cubicBezTo>
                  <a:pt x="11197297" y="1273685"/>
                  <a:pt x="11181311" y="1272682"/>
                  <a:pt x="11141364" y="1288059"/>
                </a:cubicBezTo>
                <a:cubicBezTo>
                  <a:pt x="11099891" y="1305386"/>
                  <a:pt x="11051533" y="1319157"/>
                  <a:pt x="11015396" y="1353104"/>
                </a:cubicBezTo>
                <a:cubicBezTo>
                  <a:pt x="11009424" y="1362217"/>
                  <a:pt x="10992328" y="1361966"/>
                  <a:pt x="10973905" y="1365109"/>
                </a:cubicBezTo>
                <a:cubicBezTo>
                  <a:pt x="10955482" y="1368254"/>
                  <a:pt x="10907369" y="1372817"/>
                  <a:pt x="10904858" y="1371966"/>
                </a:cubicBezTo>
                <a:cubicBezTo>
                  <a:pt x="10880521" y="1379494"/>
                  <a:pt x="10873670" y="1399734"/>
                  <a:pt x="10827883" y="1410270"/>
                </a:cubicBezTo>
                <a:cubicBezTo>
                  <a:pt x="10790248" y="1415655"/>
                  <a:pt x="10724899" y="1420726"/>
                  <a:pt x="10690996" y="1426394"/>
                </a:cubicBezTo>
                <a:cubicBezTo>
                  <a:pt x="10676463" y="1423331"/>
                  <a:pt x="10634514" y="1436908"/>
                  <a:pt x="10624461" y="1444283"/>
                </a:cubicBezTo>
                <a:cubicBezTo>
                  <a:pt x="10601952" y="1468442"/>
                  <a:pt x="10536224" y="1460228"/>
                  <a:pt x="10517208" y="1478947"/>
                </a:cubicBezTo>
                <a:cubicBezTo>
                  <a:pt x="10509508" y="1482271"/>
                  <a:pt x="10505833" y="1468818"/>
                  <a:pt x="10497937" y="1469831"/>
                </a:cubicBezTo>
                <a:lnTo>
                  <a:pt x="10471201" y="1486037"/>
                </a:lnTo>
                <a:lnTo>
                  <a:pt x="10448263" y="1478223"/>
                </a:lnTo>
                <a:lnTo>
                  <a:pt x="10388089" y="1507175"/>
                </a:lnTo>
                <a:cubicBezTo>
                  <a:pt x="10350285" y="1513081"/>
                  <a:pt x="10383281" y="1526586"/>
                  <a:pt x="10333720" y="1515848"/>
                </a:cubicBezTo>
                <a:cubicBezTo>
                  <a:pt x="10286428" y="1526223"/>
                  <a:pt x="10174884" y="1550019"/>
                  <a:pt x="10104338" y="1569424"/>
                </a:cubicBezTo>
                <a:cubicBezTo>
                  <a:pt x="10066963" y="1581564"/>
                  <a:pt x="9967395" y="1605712"/>
                  <a:pt x="9910445" y="1632275"/>
                </a:cubicBezTo>
                <a:cubicBezTo>
                  <a:pt x="9856131" y="1644130"/>
                  <a:pt x="9831118" y="1689967"/>
                  <a:pt x="9770872" y="1688088"/>
                </a:cubicBezTo>
                <a:cubicBezTo>
                  <a:pt x="9769882" y="1691843"/>
                  <a:pt x="9737016" y="1697044"/>
                  <a:pt x="9733849" y="1700034"/>
                </a:cubicBezTo>
                <a:lnTo>
                  <a:pt x="9703714" y="1730093"/>
                </a:lnTo>
                <a:lnTo>
                  <a:pt x="9698351" y="1730377"/>
                </a:lnTo>
                <a:lnTo>
                  <a:pt x="9632895" y="1736363"/>
                </a:lnTo>
                <a:lnTo>
                  <a:pt x="9569107" y="1741010"/>
                </a:lnTo>
                <a:cubicBezTo>
                  <a:pt x="9558961" y="1745882"/>
                  <a:pt x="9548028" y="1750646"/>
                  <a:pt x="9536451" y="1755120"/>
                </a:cubicBezTo>
                <a:lnTo>
                  <a:pt x="9529385" y="1757515"/>
                </a:lnTo>
                <a:lnTo>
                  <a:pt x="9498527" y="1753117"/>
                </a:lnTo>
                <a:lnTo>
                  <a:pt x="9436642" y="1755478"/>
                </a:lnTo>
                <a:lnTo>
                  <a:pt x="9429748" y="1756317"/>
                </a:lnTo>
                <a:lnTo>
                  <a:pt x="9429748" y="1768745"/>
                </a:lnTo>
                <a:lnTo>
                  <a:pt x="9425802" y="1769273"/>
                </a:lnTo>
                <a:cubicBezTo>
                  <a:pt x="9390751" y="1773262"/>
                  <a:pt x="9371406" y="1773457"/>
                  <a:pt x="9349763" y="1776107"/>
                </a:cubicBezTo>
                <a:cubicBezTo>
                  <a:pt x="9314721" y="1782260"/>
                  <a:pt x="9277650" y="1796217"/>
                  <a:pt x="9256503" y="1800699"/>
                </a:cubicBezTo>
                <a:lnTo>
                  <a:pt x="9222873" y="1803003"/>
                </a:lnTo>
                <a:lnTo>
                  <a:pt x="9224095" y="1807355"/>
                </a:lnTo>
                <a:lnTo>
                  <a:pt x="9211603" y="1807675"/>
                </a:lnTo>
                <a:lnTo>
                  <a:pt x="9183719" y="1807781"/>
                </a:lnTo>
                <a:cubicBezTo>
                  <a:pt x="9166319" y="1808439"/>
                  <a:pt x="9117935" y="1807396"/>
                  <a:pt x="9100221" y="1808989"/>
                </a:cubicBezTo>
                <a:cubicBezTo>
                  <a:pt x="9095111" y="1813630"/>
                  <a:pt x="9087224" y="1816160"/>
                  <a:pt x="9077439" y="1817333"/>
                </a:cubicBezTo>
                <a:lnTo>
                  <a:pt x="9055889" y="1817464"/>
                </a:lnTo>
                <a:lnTo>
                  <a:pt x="8930912" y="1828648"/>
                </a:lnTo>
                <a:lnTo>
                  <a:pt x="8913729" y="1829483"/>
                </a:lnTo>
                <a:lnTo>
                  <a:pt x="8904423" y="1833234"/>
                </a:lnTo>
                <a:cubicBezTo>
                  <a:pt x="8897319" y="1833982"/>
                  <a:pt x="8876911" y="1833498"/>
                  <a:pt x="8871099" y="1833979"/>
                </a:cubicBezTo>
                <a:lnTo>
                  <a:pt x="8869557" y="1836113"/>
                </a:lnTo>
                <a:cubicBezTo>
                  <a:pt x="8851043" y="1839524"/>
                  <a:pt x="8781405" y="1850882"/>
                  <a:pt x="8760021" y="1854442"/>
                </a:cubicBezTo>
                <a:cubicBezTo>
                  <a:pt x="8755749" y="1851161"/>
                  <a:pt x="8746183" y="1856343"/>
                  <a:pt x="8741254" y="1857469"/>
                </a:cubicBezTo>
                <a:cubicBezTo>
                  <a:pt x="8740491" y="1855259"/>
                  <a:pt x="8728559" y="1854585"/>
                  <a:pt x="8725039" y="1856552"/>
                </a:cubicBezTo>
                <a:cubicBezTo>
                  <a:pt x="8641157" y="1867333"/>
                  <a:pt x="8683145" y="1845054"/>
                  <a:pt x="8635265" y="1859168"/>
                </a:cubicBezTo>
                <a:cubicBezTo>
                  <a:pt x="8626795" y="1860103"/>
                  <a:pt x="8619931" y="1859212"/>
                  <a:pt x="8613911" y="1857561"/>
                </a:cubicBezTo>
                <a:lnTo>
                  <a:pt x="8604931" y="1854170"/>
                </a:lnTo>
                <a:lnTo>
                  <a:pt x="8570171" y="1860579"/>
                </a:lnTo>
                <a:cubicBezTo>
                  <a:pt x="8553049" y="1862813"/>
                  <a:pt x="8535028" y="1864294"/>
                  <a:pt x="8516537" y="1864971"/>
                </a:cubicBezTo>
                <a:cubicBezTo>
                  <a:pt x="8512388" y="1860455"/>
                  <a:pt x="8497874" y="1866870"/>
                  <a:pt x="8491046" y="1868141"/>
                </a:cubicBezTo>
                <a:cubicBezTo>
                  <a:pt x="8490975" y="1865191"/>
                  <a:pt x="8475847" y="1863778"/>
                  <a:pt x="8470478" y="1866216"/>
                </a:cubicBezTo>
                <a:cubicBezTo>
                  <a:pt x="8357654" y="1876758"/>
                  <a:pt x="8421139" y="1849210"/>
                  <a:pt x="8353433" y="1865729"/>
                </a:cubicBezTo>
                <a:lnTo>
                  <a:pt x="8347675" y="1865075"/>
                </a:lnTo>
                <a:lnTo>
                  <a:pt x="8343939" y="1865677"/>
                </a:lnTo>
                <a:cubicBezTo>
                  <a:pt x="8309852" y="1870841"/>
                  <a:pt x="8272587" y="1875809"/>
                  <a:pt x="8221566" y="1881148"/>
                </a:cubicBezTo>
                <a:cubicBezTo>
                  <a:pt x="8158043" y="1892960"/>
                  <a:pt x="8095547" y="1914042"/>
                  <a:pt x="8066095" y="1919902"/>
                </a:cubicBezTo>
                <a:cubicBezTo>
                  <a:pt x="8058949" y="1919234"/>
                  <a:pt x="8051921" y="1917862"/>
                  <a:pt x="8044849" y="1916308"/>
                </a:cubicBezTo>
                <a:lnTo>
                  <a:pt x="8041142" y="1915506"/>
                </a:lnTo>
                <a:lnTo>
                  <a:pt x="8022159" y="1911521"/>
                </a:lnTo>
                <a:lnTo>
                  <a:pt x="7944932" y="1917265"/>
                </a:lnTo>
                <a:lnTo>
                  <a:pt x="7879011" y="1928570"/>
                </a:lnTo>
                <a:lnTo>
                  <a:pt x="7865529" y="1934399"/>
                </a:lnTo>
                <a:lnTo>
                  <a:pt x="7774801" y="1947969"/>
                </a:lnTo>
                <a:lnTo>
                  <a:pt x="7748398" y="1955982"/>
                </a:lnTo>
                <a:lnTo>
                  <a:pt x="7740684" y="1955717"/>
                </a:lnTo>
                <a:cubicBezTo>
                  <a:pt x="7728362" y="1958584"/>
                  <a:pt x="7714099" y="1968442"/>
                  <a:pt x="7712976" y="1960442"/>
                </a:cubicBezTo>
                <a:lnTo>
                  <a:pt x="7699956" y="1966104"/>
                </a:lnTo>
                <a:lnTo>
                  <a:pt x="7684158" y="1962927"/>
                </a:lnTo>
                <a:cubicBezTo>
                  <a:pt x="7674684" y="1962643"/>
                  <a:pt x="7652105" y="1963177"/>
                  <a:pt x="7643109" y="1964400"/>
                </a:cubicBezTo>
                <a:lnTo>
                  <a:pt x="7630180" y="1970266"/>
                </a:lnTo>
                <a:lnTo>
                  <a:pt x="7609131" y="1971774"/>
                </a:lnTo>
                <a:cubicBezTo>
                  <a:pt x="7596694" y="1971644"/>
                  <a:pt x="7570258" y="1969757"/>
                  <a:pt x="7555555" y="1969491"/>
                </a:cubicBezTo>
                <a:cubicBezTo>
                  <a:pt x="7541460" y="1966540"/>
                  <a:pt x="7530571" y="1964848"/>
                  <a:pt x="7520919" y="1970177"/>
                </a:cubicBezTo>
                <a:cubicBezTo>
                  <a:pt x="7500295" y="1966884"/>
                  <a:pt x="7480780" y="1949401"/>
                  <a:pt x="7456258" y="1960468"/>
                </a:cubicBezTo>
                <a:cubicBezTo>
                  <a:pt x="7434946" y="1957506"/>
                  <a:pt x="7435772" y="1952500"/>
                  <a:pt x="7393047" y="1952408"/>
                </a:cubicBezTo>
                <a:cubicBezTo>
                  <a:pt x="7356520" y="1952860"/>
                  <a:pt x="7236307" y="1958626"/>
                  <a:pt x="7199912" y="1959913"/>
                </a:cubicBezTo>
                <a:cubicBezTo>
                  <a:pt x="7176501" y="1959942"/>
                  <a:pt x="7160098" y="1958343"/>
                  <a:pt x="7146774" y="1956641"/>
                </a:cubicBezTo>
                <a:lnTo>
                  <a:pt x="7122244" y="1953891"/>
                </a:lnTo>
                <a:lnTo>
                  <a:pt x="7032241" y="1962723"/>
                </a:lnTo>
                <a:cubicBezTo>
                  <a:pt x="6997214" y="1965198"/>
                  <a:pt x="6963725" y="1968396"/>
                  <a:pt x="6941492" y="1976868"/>
                </a:cubicBezTo>
                <a:cubicBezTo>
                  <a:pt x="6947015" y="1970398"/>
                  <a:pt x="6923088" y="1965379"/>
                  <a:pt x="6906514" y="1968589"/>
                </a:cubicBezTo>
                <a:cubicBezTo>
                  <a:pt x="6925890" y="1943204"/>
                  <a:pt x="6840983" y="1991464"/>
                  <a:pt x="6826395" y="1974141"/>
                </a:cubicBezTo>
                <a:cubicBezTo>
                  <a:pt x="6825676" y="1990223"/>
                  <a:pt x="6751393" y="2017492"/>
                  <a:pt x="6716431" y="2004297"/>
                </a:cubicBezTo>
                <a:cubicBezTo>
                  <a:pt x="6663167" y="2007518"/>
                  <a:pt x="6625450" y="2020811"/>
                  <a:pt x="6569607" y="2015496"/>
                </a:cubicBezTo>
                <a:cubicBezTo>
                  <a:pt x="6567874" y="2017648"/>
                  <a:pt x="6565034" y="2019449"/>
                  <a:pt x="6561430" y="2020996"/>
                </a:cubicBezTo>
                <a:lnTo>
                  <a:pt x="6549371" y="2024747"/>
                </a:lnTo>
                <a:lnTo>
                  <a:pt x="6547040" y="2024474"/>
                </a:lnTo>
                <a:cubicBezTo>
                  <a:pt x="6537882" y="2024425"/>
                  <a:pt x="6533193" y="2025332"/>
                  <a:pt x="6530482" y="2026659"/>
                </a:cubicBezTo>
                <a:lnTo>
                  <a:pt x="6528565" y="2028600"/>
                </a:lnTo>
                <a:lnTo>
                  <a:pt x="6517741" y="2030558"/>
                </a:lnTo>
                <a:lnTo>
                  <a:pt x="6497855" y="2035650"/>
                </a:lnTo>
                <a:lnTo>
                  <a:pt x="6492785" y="2035444"/>
                </a:lnTo>
                <a:lnTo>
                  <a:pt x="6460692" y="2041321"/>
                </a:lnTo>
                <a:lnTo>
                  <a:pt x="6459609" y="2040851"/>
                </a:lnTo>
                <a:cubicBezTo>
                  <a:pt x="6456451" y="2039933"/>
                  <a:pt x="6452734" y="2039508"/>
                  <a:pt x="6447765" y="2040102"/>
                </a:cubicBezTo>
                <a:cubicBezTo>
                  <a:pt x="6446007" y="2031126"/>
                  <a:pt x="6441093" y="2037380"/>
                  <a:pt x="6426590" y="2039928"/>
                </a:cubicBezTo>
                <a:cubicBezTo>
                  <a:pt x="6423606" y="2033241"/>
                  <a:pt x="6413230" y="2032925"/>
                  <a:pt x="6401693" y="2033537"/>
                </a:cubicBezTo>
                <a:lnTo>
                  <a:pt x="6387141" y="2033161"/>
                </a:lnTo>
                <a:lnTo>
                  <a:pt x="6357846" y="2036782"/>
                </a:lnTo>
                <a:lnTo>
                  <a:pt x="6342914" y="2037585"/>
                </a:lnTo>
                <a:lnTo>
                  <a:pt x="6336300" y="2038781"/>
                </a:lnTo>
                <a:lnTo>
                  <a:pt x="6317178" y="2038968"/>
                </a:lnTo>
                <a:lnTo>
                  <a:pt x="6161427" y="2047338"/>
                </a:lnTo>
                <a:cubicBezTo>
                  <a:pt x="6147824" y="2057658"/>
                  <a:pt x="6118908" y="2077615"/>
                  <a:pt x="6097339" y="2082438"/>
                </a:cubicBezTo>
                <a:cubicBezTo>
                  <a:pt x="6090149" y="2084046"/>
                  <a:pt x="6083776" y="2083972"/>
                  <a:pt x="6079059" y="2081299"/>
                </a:cubicBezTo>
                <a:cubicBezTo>
                  <a:pt x="6063900" y="2082334"/>
                  <a:pt x="6011621" y="2084537"/>
                  <a:pt x="5998439" y="2070958"/>
                </a:cubicBezTo>
                <a:cubicBezTo>
                  <a:pt x="5976443" y="2071759"/>
                  <a:pt x="5925514" y="2069780"/>
                  <a:pt x="5904290" y="2070255"/>
                </a:cubicBezTo>
                <a:cubicBezTo>
                  <a:pt x="5871515" y="2066244"/>
                  <a:pt x="5843986" y="2088249"/>
                  <a:pt x="5814867" y="2079032"/>
                </a:cubicBezTo>
                <a:cubicBezTo>
                  <a:pt x="5792003" y="2070559"/>
                  <a:pt x="5750009" y="2076273"/>
                  <a:pt x="5725743" y="2070558"/>
                </a:cubicBezTo>
                <a:cubicBezTo>
                  <a:pt x="5716432" y="2058355"/>
                  <a:pt x="5667424" y="2047322"/>
                  <a:pt x="5650546" y="2052412"/>
                </a:cubicBezTo>
                <a:cubicBezTo>
                  <a:pt x="5614627" y="2046084"/>
                  <a:pt x="5608108" y="2028306"/>
                  <a:pt x="5581284" y="2023175"/>
                </a:cubicBezTo>
                <a:lnTo>
                  <a:pt x="5572593" y="2018391"/>
                </a:lnTo>
                <a:lnTo>
                  <a:pt x="5548580" y="2016951"/>
                </a:lnTo>
                <a:cubicBezTo>
                  <a:pt x="5523726" y="2017783"/>
                  <a:pt x="5498337" y="2019663"/>
                  <a:pt x="5471173" y="2018786"/>
                </a:cubicBezTo>
                <a:cubicBezTo>
                  <a:pt x="5447687" y="2003020"/>
                  <a:pt x="5353807" y="2022324"/>
                  <a:pt x="5340320" y="2037611"/>
                </a:cubicBezTo>
                <a:cubicBezTo>
                  <a:pt x="5340015" y="2024215"/>
                  <a:pt x="5271937" y="2042455"/>
                  <a:pt x="5254376" y="2042928"/>
                </a:cubicBezTo>
                <a:cubicBezTo>
                  <a:pt x="5248522" y="2043086"/>
                  <a:pt x="5248281" y="2041270"/>
                  <a:pt x="5258035" y="2035649"/>
                </a:cubicBezTo>
                <a:cubicBezTo>
                  <a:pt x="5239374" y="2037214"/>
                  <a:pt x="5220112" y="2030252"/>
                  <a:pt x="5230622" y="2024576"/>
                </a:cubicBezTo>
                <a:cubicBezTo>
                  <a:pt x="5173932" y="2036724"/>
                  <a:pt x="5090262" y="2024645"/>
                  <a:pt x="5026203" y="2030162"/>
                </a:cubicBezTo>
                <a:cubicBezTo>
                  <a:pt x="4991280" y="2016814"/>
                  <a:pt x="5010212" y="2029164"/>
                  <a:pt x="4973988" y="2026668"/>
                </a:cubicBezTo>
                <a:cubicBezTo>
                  <a:pt x="4983896" y="2038955"/>
                  <a:pt x="4930012" y="2019774"/>
                  <a:pt x="4928030" y="2033642"/>
                </a:cubicBezTo>
                <a:cubicBezTo>
                  <a:pt x="4921501" y="2032748"/>
                  <a:pt x="4915238" y="2031445"/>
                  <a:pt x="4908970" y="2030033"/>
                </a:cubicBezTo>
                <a:lnTo>
                  <a:pt x="4905679" y="2029300"/>
                </a:lnTo>
                <a:lnTo>
                  <a:pt x="4892525" y="2028768"/>
                </a:lnTo>
                <a:lnTo>
                  <a:pt x="4888818" y="2025619"/>
                </a:lnTo>
                <a:lnTo>
                  <a:pt x="4869018" y="2022668"/>
                </a:lnTo>
                <a:cubicBezTo>
                  <a:pt x="4861602" y="2022028"/>
                  <a:pt x="4853622" y="2021880"/>
                  <a:pt x="4844804" y="2022527"/>
                </a:cubicBezTo>
                <a:cubicBezTo>
                  <a:pt x="4823110" y="2028022"/>
                  <a:pt x="4789330" y="2021287"/>
                  <a:pt x="4758778" y="2021694"/>
                </a:cubicBezTo>
                <a:lnTo>
                  <a:pt x="4744748" y="2023396"/>
                </a:lnTo>
                <a:lnTo>
                  <a:pt x="4698956" y="2020558"/>
                </a:lnTo>
                <a:cubicBezTo>
                  <a:pt x="4685921" y="2020008"/>
                  <a:pt x="4672392" y="2019718"/>
                  <a:pt x="4658147" y="2019920"/>
                </a:cubicBezTo>
                <a:lnTo>
                  <a:pt x="4631706" y="2021274"/>
                </a:lnTo>
                <a:lnTo>
                  <a:pt x="4624776" y="2020152"/>
                </a:lnTo>
                <a:cubicBezTo>
                  <a:pt x="4612703" y="2020277"/>
                  <a:pt x="4596727" y="2024226"/>
                  <a:pt x="4598150" y="2019429"/>
                </a:cubicBezTo>
                <a:lnTo>
                  <a:pt x="4584588" y="2021092"/>
                </a:lnTo>
                <a:lnTo>
                  <a:pt x="4571203" y="2017263"/>
                </a:lnTo>
                <a:cubicBezTo>
                  <a:pt x="4569736" y="2016374"/>
                  <a:pt x="4568633" y="2015427"/>
                  <a:pt x="4567930" y="2014458"/>
                </a:cubicBezTo>
                <a:lnTo>
                  <a:pt x="4548984" y="2015717"/>
                </a:lnTo>
                <a:lnTo>
                  <a:pt x="4533451" y="2012976"/>
                </a:lnTo>
                <a:lnTo>
                  <a:pt x="4519910" y="2014768"/>
                </a:lnTo>
                <a:lnTo>
                  <a:pt x="4514290" y="2014364"/>
                </a:lnTo>
                <a:lnTo>
                  <a:pt x="4500320" y="2013007"/>
                </a:lnTo>
                <a:cubicBezTo>
                  <a:pt x="4493159" y="2012056"/>
                  <a:pt x="4485144" y="2010910"/>
                  <a:pt x="4476219" y="2009993"/>
                </a:cubicBezTo>
                <a:lnTo>
                  <a:pt x="4468701" y="2009574"/>
                </a:lnTo>
                <a:lnTo>
                  <a:pt x="4452333" y="2004964"/>
                </a:lnTo>
                <a:cubicBezTo>
                  <a:pt x="4440422" y="2001479"/>
                  <a:pt x="4431048" y="1999130"/>
                  <a:pt x="4420644" y="2001021"/>
                </a:cubicBezTo>
                <a:cubicBezTo>
                  <a:pt x="4402911" y="1996519"/>
                  <a:pt x="4390524" y="1983900"/>
                  <a:pt x="4364856" y="1987267"/>
                </a:cubicBezTo>
                <a:cubicBezTo>
                  <a:pt x="4372645" y="1981550"/>
                  <a:pt x="4336350" y="1986575"/>
                  <a:pt x="4332062" y="1980703"/>
                </a:cubicBezTo>
                <a:cubicBezTo>
                  <a:pt x="4330083" y="1975974"/>
                  <a:pt x="4318612" y="1976397"/>
                  <a:pt x="4309876" y="1974653"/>
                </a:cubicBezTo>
                <a:cubicBezTo>
                  <a:pt x="4303650" y="1969824"/>
                  <a:pt x="4259693" y="1965414"/>
                  <a:pt x="4244391" y="1966109"/>
                </a:cubicBezTo>
                <a:cubicBezTo>
                  <a:pt x="4201255" y="1970914"/>
                  <a:pt x="4166558" y="1951471"/>
                  <a:pt x="4132071" y="1954813"/>
                </a:cubicBezTo>
                <a:cubicBezTo>
                  <a:pt x="4123041" y="1954358"/>
                  <a:pt x="4115554" y="1953263"/>
                  <a:pt x="4109069" y="1951778"/>
                </a:cubicBezTo>
                <a:lnTo>
                  <a:pt x="4092908" y="1946662"/>
                </a:lnTo>
                <a:cubicBezTo>
                  <a:pt x="4092707" y="1945539"/>
                  <a:pt x="4092506" y="1944415"/>
                  <a:pt x="4092306" y="1943291"/>
                </a:cubicBezTo>
                <a:lnTo>
                  <a:pt x="4080234" y="1941219"/>
                </a:lnTo>
                <a:lnTo>
                  <a:pt x="4077778" y="1940145"/>
                </a:lnTo>
                <a:cubicBezTo>
                  <a:pt x="4073105" y="1938081"/>
                  <a:pt x="4068339" y="1936119"/>
                  <a:pt x="4062936" y="1934506"/>
                </a:cubicBezTo>
                <a:cubicBezTo>
                  <a:pt x="4048082" y="1947155"/>
                  <a:pt x="4014523" y="1922869"/>
                  <a:pt x="4012506" y="1935475"/>
                </a:cubicBezTo>
                <a:cubicBezTo>
                  <a:pt x="3980228" y="1928812"/>
                  <a:pt x="3986775" y="1942559"/>
                  <a:pt x="3965880" y="1925968"/>
                </a:cubicBezTo>
                <a:cubicBezTo>
                  <a:pt x="3899515" y="1923414"/>
                  <a:pt x="3830855" y="1902158"/>
                  <a:pt x="3765338" y="1906649"/>
                </a:cubicBezTo>
                <a:cubicBezTo>
                  <a:pt x="3780686" y="1902635"/>
                  <a:pt x="3768784" y="1893856"/>
                  <a:pt x="3749493" y="1893071"/>
                </a:cubicBezTo>
                <a:cubicBezTo>
                  <a:pt x="3807776" y="1876857"/>
                  <a:pt x="3656400" y="1898030"/>
                  <a:pt x="3672704" y="1881383"/>
                </a:cubicBezTo>
                <a:cubicBezTo>
                  <a:pt x="3645532" y="1893973"/>
                  <a:pt x="3537791" y="1900656"/>
                  <a:pt x="3530082" y="1883187"/>
                </a:cubicBezTo>
                <a:cubicBezTo>
                  <a:pt x="3479808" y="1875044"/>
                  <a:pt x="3426017" y="1877998"/>
                  <a:pt x="3387664" y="1862579"/>
                </a:cubicBezTo>
                <a:cubicBezTo>
                  <a:pt x="3382649" y="1863935"/>
                  <a:pt x="3377277" y="1864791"/>
                  <a:pt x="3371681" y="1865293"/>
                </a:cubicBezTo>
                <a:lnTo>
                  <a:pt x="3355305" y="1865842"/>
                </a:lnTo>
                <a:lnTo>
                  <a:pt x="3353790" y="1865158"/>
                </a:lnTo>
                <a:cubicBezTo>
                  <a:pt x="3346144" y="1863282"/>
                  <a:pt x="3340687" y="1863057"/>
                  <a:pt x="3336210" y="1863564"/>
                </a:cubicBezTo>
                <a:lnTo>
                  <a:pt x="3331381" y="1864716"/>
                </a:lnTo>
                <a:lnTo>
                  <a:pt x="3319012" y="1864093"/>
                </a:lnTo>
                <a:lnTo>
                  <a:pt x="3293818" y="1864135"/>
                </a:lnTo>
                <a:lnTo>
                  <a:pt x="3289881" y="1862954"/>
                </a:lnTo>
                <a:lnTo>
                  <a:pt x="3253090" y="1861164"/>
                </a:lnTo>
                <a:cubicBezTo>
                  <a:pt x="3253042" y="1860968"/>
                  <a:pt x="3252996" y="1860771"/>
                  <a:pt x="3252949" y="1860574"/>
                </a:cubicBezTo>
                <a:cubicBezTo>
                  <a:pt x="3251799" y="1859213"/>
                  <a:pt x="3249368" y="1858131"/>
                  <a:pt x="3244187" y="1857604"/>
                </a:cubicBezTo>
                <a:cubicBezTo>
                  <a:pt x="3250860" y="1853873"/>
                  <a:pt x="3250577" y="1852999"/>
                  <a:pt x="3246570" y="1852946"/>
                </a:cubicBezTo>
                <a:lnTo>
                  <a:pt x="3237810" y="1853064"/>
                </a:lnTo>
                <a:lnTo>
                  <a:pt x="3230822" y="1855474"/>
                </a:lnTo>
                <a:cubicBezTo>
                  <a:pt x="3206812" y="1862286"/>
                  <a:pt x="3176733" y="1868865"/>
                  <a:pt x="3136549" y="1874037"/>
                </a:cubicBezTo>
                <a:cubicBezTo>
                  <a:pt x="3081163" y="1880168"/>
                  <a:pt x="2902557" y="1900580"/>
                  <a:pt x="2845754" y="1910932"/>
                </a:cubicBezTo>
                <a:cubicBezTo>
                  <a:pt x="2860822" y="1944376"/>
                  <a:pt x="2813389" y="1905358"/>
                  <a:pt x="2786878" y="1917162"/>
                </a:cubicBezTo>
                <a:cubicBezTo>
                  <a:pt x="2766803" y="1917398"/>
                  <a:pt x="2741628" y="1915886"/>
                  <a:pt x="2725298" y="1912340"/>
                </a:cubicBezTo>
                <a:cubicBezTo>
                  <a:pt x="2716680" y="1911427"/>
                  <a:pt x="2707572" y="1911972"/>
                  <a:pt x="2697754" y="1914863"/>
                </a:cubicBezTo>
                <a:cubicBezTo>
                  <a:pt x="2667185" y="1939014"/>
                  <a:pt x="2622149" y="1926211"/>
                  <a:pt x="2568063" y="1936283"/>
                </a:cubicBezTo>
                <a:cubicBezTo>
                  <a:pt x="2552625" y="1932001"/>
                  <a:pt x="2502682" y="1953378"/>
                  <a:pt x="2489784" y="1943720"/>
                </a:cubicBezTo>
                <a:cubicBezTo>
                  <a:pt x="2478524" y="1943155"/>
                  <a:pt x="2467418" y="1949411"/>
                  <a:pt x="2458978" y="1938095"/>
                </a:cubicBezTo>
                <a:cubicBezTo>
                  <a:pt x="2417552" y="1934639"/>
                  <a:pt x="2366376" y="1931293"/>
                  <a:pt x="2318712" y="1934474"/>
                </a:cubicBezTo>
                <a:cubicBezTo>
                  <a:pt x="2296029" y="1936526"/>
                  <a:pt x="2282069" y="1938434"/>
                  <a:pt x="2268709" y="1940521"/>
                </a:cubicBezTo>
                <a:lnTo>
                  <a:pt x="2264080" y="1941232"/>
                </a:lnTo>
                <a:lnTo>
                  <a:pt x="2254684" y="1943524"/>
                </a:lnTo>
                <a:lnTo>
                  <a:pt x="2252523" y="1943004"/>
                </a:lnTo>
                <a:lnTo>
                  <a:pt x="2173350" y="1929202"/>
                </a:lnTo>
                <a:lnTo>
                  <a:pt x="2155266" y="1920267"/>
                </a:lnTo>
                <a:lnTo>
                  <a:pt x="2091013" y="1914631"/>
                </a:lnTo>
                <a:cubicBezTo>
                  <a:pt x="2033357" y="1920614"/>
                  <a:pt x="2070513" y="1905065"/>
                  <a:pt x="2030712" y="1897690"/>
                </a:cubicBezTo>
                <a:cubicBezTo>
                  <a:pt x="1994539" y="1893055"/>
                  <a:pt x="1958569" y="1883188"/>
                  <a:pt x="1908838" y="1892222"/>
                </a:cubicBezTo>
                <a:cubicBezTo>
                  <a:pt x="1897236" y="1896147"/>
                  <a:pt x="1883338" y="1892415"/>
                  <a:pt x="1877796" y="1883887"/>
                </a:cubicBezTo>
                <a:cubicBezTo>
                  <a:pt x="1876842" y="1882419"/>
                  <a:pt x="1876177" y="1880863"/>
                  <a:pt x="1875824" y="1879265"/>
                </a:cubicBezTo>
                <a:cubicBezTo>
                  <a:pt x="1843474" y="1887199"/>
                  <a:pt x="1841511" y="1873818"/>
                  <a:pt x="1823048" y="1881064"/>
                </a:cubicBezTo>
                <a:cubicBezTo>
                  <a:pt x="1792640" y="1872164"/>
                  <a:pt x="1782358" y="1850450"/>
                  <a:pt x="1765736" y="1856578"/>
                </a:cubicBezTo>
                <a:cubicBezTo>
                  <a:pt x="1753024" y="1849107"/>
                  <a:pt x="1745932" y="1828316"/>
                  <a:pt x="1725669" y="1833744"/>
                </a:cubicBezTo>
                <a:cubicBezTo>
                  <a:pt x="1727428" y="1831405"/>
                  <a:pt x="1726953" y="1830157"/>
                  <a:pt x="1725216" y="1829447"/>
                </a:cubicBezTo>
                <a:lnTo>
                  <a:pt x="1721485" y="1828960"/>
                </a:lnTo>
                <a:lnTo>
                  <a:pt x="1717786" y="1832224"/>
                </a:lnTo>
                <a:cubicBezTo>
                  <a:pt x="1703445" y="1843277"/>
                  <a:pt x="1706547" y="1827935"/>
                  <a:pt x="1689907" y="1825425"/>
                </a:cubicBezTo>
                <a:cubicBezTo>
                  <a:pt x="1682338" y="1823445"/>
                  <a:pt x="1685181" y="1820226"/>
                  <a:pt x="1688093" y="1817391"/>
                </a:cubicBezTo>
                <a:lnTo>
                  <a:pt x="1496789" y="1805297"/>
                </a:lnTo>
                <a:cubicBezTo>
                  <a:pt x="1463551" y="1793913"/>
                  <a:pt x="1426345" y="1786892"/>
                  <a:pt x="1392839" y="1758649"/>
                </a:cubicBezTo>
                <a:cubicBezTo>
                  <a:pt x="1386461" y="1750573"/>
                  <a:pt x="1374031" y="1756918"/>
                  <a:pt x="1360872" y="1752441"/>
                </a:cubicBezTo>
                <a:cubicBezTo>
                  <a:pt x="1347711" y="1747963"/>
                  <a:pt x="1332751" y="1735898"/>
                  <a:pt x="1313885" y="1731785"/>
                </a:cubicBezTo>
                <a:cubicBezTo>
                  <a:pt x="1281989" y="1726305"/>
                  <a:pt x="1256405" y="1739744"/>
                  <a:pt x="1247665" y="1727765"/>
                </a:cubicBezTo>
                <a:cubicBezTo>
                  <a:pt x="1231363" y="1728538"/>
                  <a:pt x="1209120" y="1742556"/>
                  <a:pt x="1196850" y="1729622"/>
                </a:cubicBezTo>
                <a:cubicBezTo>
                  <a:pt x="1195195" y="1740224"/>
                  <a:pt x="1178147" y="1721561"/>
                  <a:pt x="1168728" y="1728550"/>
                </a:cubicBezTo>
                <a:cubicBezTo>
                  <a:pt x="1152073" y="1727193"/>
                  <a:pt x="1122804" y="1725926"/>
                  <a:pt x="1096918" y="1721485"/>
                </a:cubicBezTo>
                <a:lnTo>
                  <a:pt x="1094082" y="1720113"/>
                </a:lnTo>
                <a:lnTo>
                  <a:pt x="1040782" y="1721762"/>
                </a:lnTo>
                <a:cubicBezTo>
                  <a:pt x="987172" y="1722352"/>
                  <a:pt x="1023272" y="1708707"/>
                  <a:pt x="955980" y="1719289"/>
                </a:cubicBezTo>
                <a:cubicBezTo>
                  <a:pt x="948995" y="1714208"/>
                  <a:pt x="940521" y="1713816"/>
                  <a:pt x="926108" y="1715917"/>
                </a:cubicBezTo>
                <a:cubicBezTo>
                  <a:pt x="900077" y="1715834"/>
                  <a:pt x="902688" y="1703436"/>
                  <a:pt x="876049" y="1710422"/>
                </a:cubicBezTo>
                <a:cubicBezTo>
                  <a:pt x="881084" y="1703830"/>
                  <a:pt x="826830" y="1706893"/>
                  <a:pt x="839194" y="1700176"/>
                </a:cubicBezTo>
                <a:cubicBezTo>
                  <a:pt x="822548" y="1693764"/>
                  <a:pt x="813674" y="1703628"/>
                  <a:pt x="797112" y="1698014"/>
                </a:cubicBezTo>
                <a:cubicBezTo>
                  <a:pt x="778195" y="1696418"/>
                  <a:pt x="807647" y="1705364"/>
                  <a:pt x="786610" y="1705455"/>
                </a:cubicBezTo>
                <a:cubicBezTo>
                  <a:pt x="761170" y="1704357"/>
                  <a:pt x="760599" y="1716610"/>
                  <a:pt x="741833" y="1700566"/>
                </a:cubicBezTo>
                <a:lnTo>
                  <a:pt x="673985" y="1692278"/>
                </a:lnTo>
                <a:cubicBezTo>
                  <a:pt x="658515" y="1695829"/>
                  <a:pt x="646395" y="1693620"/>
                  <a:pt x="634665" y="1689550"/>
                </a:cubicBezTo>
                <a:cubicBezTo>
                  <a:pt x="599149" y="1689690"/>
                  <a:pt x="567176" y="1683160"/>
                  <a:pt x="527471" y="1679869"/>
                </a:cubicBezTo>
                <a:cubicBezTo>
                  <a:pt x="484099" y="1683240"/>
                  <a:pt x="462693" y="1671949"/>
                  <a:pt x="420260" y="1668475"/>
                </a:cubicBezTo>
                <a:cubicBezTo>
                  <a:pt x="377482" y="1677390"/>
                  <a:pt x="393500" y="1652730"/>
                  <a:pt x="357630" y="1652142"/>
                </a:cubicBezTo>
                <a:cubicBezTo>
                  <a:pt x="298692" y="1659518"/>
                  <a:pt x="359631" y="1643849"/>
                  <a:pt x="269407" y="1643812"/>
                </a:cubicBezTo>
                <a:cubicBezTo>
                  <a:pt x="264204" y="1645215"/>
                  <a:pt x="253436" y="1643159"/>
                  <a:pt x="254769" y="1641013"/>
                </a:cubicBezTo>
                <a:cubicBezTo>
                  <a:pt x="234996" y="1641090"/>
                  <a:pt x="179093" y="1626583"/>
                  <a:pt x="150763" y="1628143"/>
                </a:cubicBezTo>
                <a:cubicBezTo>
                  <a:pt x="96232" y="1619954"/>
                  <a:pt x="68845" y="1629422"/>
                  <a:pt x="29133" y="1626172"/>
                </a:cubicBezTo>
                <a:lnTo>
                  <a:pt x="0" y="1619589"/>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Otsikko 5">
            <a:extLst>
              <a:ext uri="{FF2B5EF4-FFF2-40B4-BE49-F238E27FC236}">
                <a16:creationId xmlns:a16="http://schemas.microsoft.com/office/drawing/2014/main" id="{E4480C8C-4A13-0FA3-1BE8-F291208ED8C9}"/>
              </a:ext>
            </a:extLst>
          </p:cNvPr>
          <p:cNvSpPr>
            <a:spLocks noGrp="1"/>
          </p:cNvSpPr>
          <p:nvPr>
            <p:ph type="title"/>
          </p:nvPr>
        </p:nvSpPr>
        <p:spPr>
          <a:xfrm>
            <a:off x="828675" y="494414"/>
            <a:ext cx="10534650" cy="817403"/>
          </a:xfrm>
        </p:spPr>
        <p:txBody>
          <a:bodyPr vert="horz" lIns="91440" tIns="45720" rIns="91440" bIns="45720" rtlCol="0" anchor="b">
            <a:normAutofit/>
          </a:bodyPr>
          <a:lstStyle/>
          <a:p>
            <a:pPr algn="ctr"/>
            <a:r>
              <a:rPr lang="en-US" sz="1700" kern="1200">
                <a:solidFill>
                  <a:schemeClr val="tx1"/>
                </a:solidFill>
                <a:latin typeface="+mj-lt"/>
                <a:ea typeface="+mj-ea"/>
                <a:cs typeface="+mj-cs"/>
              </a:rPr>
              <a:t>Multidisciplinary team formation</a:t>
            </a:r>
            <a:br>
              <a:rPr lang="en-US" sz="1700" kern="1200">
                <a:solidFill>
                  <a:schemeClr val="tx1"/>
                </a:solidFill>
                <a:latin typeface="+mj-lt"/>
                <a:ea typeface="+mj-ea"/>
                <a:cs typeface="+mj-cs"/>
              </a:rPr>
            </a:br>
            <a:br>
              <a:rPr lang="en-US" sz="1700" kern="1200">
                <a:solidFill>
                  <a:schemeClr val="tx1"/>
                </a:solidFill>
                <a:latin typeface="+mj-lt"/>
                <a:ea typeface="+mj-ea"/>
                <a:cs typeface="+mj-cs"/>
              </a:rPr>
            </a:br>
            <a:r>
              <a:rPr lang="en-US" sz="1700" kern="1200">
                <a:solidFill>
                  <a:schemeClr val="tx1"/>
                </a:solidFill>
                <a:latin typeface="+mj-lt"/>
                <a:ea typeface="+mj-ea"/>
                <a:cs typeface="+mj-cs"/>
              </a:rPr>
              <a:t>Multidisciplinary co-creation is transdisciplinary collaboration</a:t>
            </a:r>
          </a:p>
        </p:txBody>
      </p:sp>
      <p:pic>
        <p:nvPicPr>
          <p:cNvPr id="5" name="Sisällön paikkamerkki 4" descr="Kuva, joka sisältää kohteen diagrammi, luonnos, origami, muotoilu&#10;&#10;Tekoälyllä luotu sisältö voi olla virheellistä.">
            <a:extLst>
              <a:ext uri="{FF2B5EF4-FFF2-40B4-BE49-F238E27FC236}">
                <a16:creationId xmlns:a16="http://schemas.microsoft.com/office/drawing/2014/main" id="{8A88866F-74FA-9D07-A91C-D4ADF7ED5BFD}"/>
              </a:ext>
            </a:extLst>
          </p:cNvPr>
          <p:cNvPicPr>
            <a:picLocks noGrp="1" noChangeAspect="1"/>
          </p:cNvPicPr>
          <p:nvPr>
            <p:ph idx="1"/>
          </p:nvPr>
        </p:nvPicPr>
        <p:blipFill>
          <a:blip r:embed="rId2"/>
          <a:stretch>
            <a:fillRect/>
          </a:stretch>
        </p:blipFill>
        <p:spPr>
          <a:xfrm>
            <a:off x="760751" y="2354239"/>
            <a:ext cx="10670498" cy="3948085"/>
          </a:xfrm>
          <a:prstGeom prst="rect">
            <a:avLst/>
          </a:prstGeom>
        </p:spPr>
      </p:pic>
    </p:spTree>
    <p:extLst>
      <p:ext uri="{BB962C8B-B14F-4D97-AF65-F5344CB8AC3E}">
        <p14:creationId xmlns:p14="http://schemas.microsoft.com/office/powerpoint/2010/main" val="19727592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pic>
        <p:nvPicPr>
          <p:cNvPr id="276" name="Google Shape;276;p41"/>
          <p:cNvPicPr preferRelativeResize="0"/>
          <p:nvPr/>
        </p:nvPicPr>
        <p:blipFill rotWithShape="1">
          <a:blip r:embed="rId3">
            <a:alphaModFix/>
          </a:blip>
          <a:srcRect l="7352" t="13953" r="4913" b="15998"/>
          <a:stretch/>
        </p:blipFill>
        <p:spPr>
          <a:xfrm>
            <a:off x="3277701" y="832466"/>
            <a:ext cx="8672320" cy="5193067"/>
          </a:xfrm>
          <a:prstGeom prst="rect">
            <a:avLst/>
          </a:prstGeom>
          <a:noFill/>
          <a:ln>
            <a:noFill/>
          </a:ln>
        </p:spPr>
      </p:pic>
      <p:sp>
        <p:nvSpPr>
          <p:cNvPr id="277" name="Google Shape;277;p41"/>
          <p:cNvSpPr txBox="1"/>
          <p:nvPr/>
        </p:nvSpPr>
        <p:spPr>
          <a:xfrm>
            <a:off x="2719486" y="5901133"/>
            <a:ext cx="8412514" cy="355142"/>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 sz="2489"/>
              <a:t>Figure 1. Multidisciplinary innovation project example (Hero &amp; Lindfors, 2019)</a:t>
            </a:r>
            <a:endParaRPr sz="2489"/>
          </a:p>
        </p:txBody>
      </p:sp>
      <p:sp>
        <p:nvSpPr>
          <p:cNvPr id="3" name="Otsikko 2">
            <a:extLst>
              <a:ext uri="{FF2B5EF4-FFF2-40B4-BE49-F238E27FC236}">
                <a16:creationId xmlns:a16="http://schemas.microsoft.com/office/drawing/2014/main" id="{5C55E6A5-6EE1-CB2C-4DD1-2EEAC3E06A2E}"/>
              </a:ext>
            </a:extLst>
          </p:cNvPr>
          <p:cNvSpPr>
            <a:spLocks noGrp="1"/>
          </p:cNvSpPr>
          <p:nvPr>
            <p:ph type="title"/>
          </p:nvPr>
        </p:nvSpPr>
        <p:spPr>
          <a:xfrm>
            <a:off x="241979" y="219925"/>
            <a:ext cx="11360800" cy="763600"/>
          </a:xfrm>
        </p:spPr>
        <p:txBody>
          <a:bodyPr/>
          <a:lstStyle/>
          <a:p>
            <a:r>
              <a:rPr lang="fi-FI"/>
              <a:t>How? </a:t>
            </a:r>
            <a:r>
              <a:rPr lang="fi-FI" err="1"/>
              <a:t>Roles</a:t>
            </a:r>
            <a:r>
              <a:rPr lang="fi-FI"/>
              <a:t> - </a:t>
            </a:r>
            <a:r>
              <a:rPr lang="fi-FI" err="1"/>
              <a:t>Example</a:t>
            </a:r>
            <a:endParaRPr lang="fi-FI"/>
          </a:p>
        </p:txBody>
      </p:sp>
    </p:spTree>
    <p:extLst>
      <p:ext uri="{BB962C8B-B14F-4D97-AF65-F5344CB8AC3E}">
        <p14:creationId xmlns:p14="http://schemas.microsoft.com/office/powerpoint/2010/main" val="2718679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wearing glasses and smiling&#10;&#10;AI-generated content may be incorrect.">
            <a:extLst>
              <a:ext uri="{FF2B5EF4-FFF2-40B4-BE49-F238E27FC236}">
                <a16:creationId xmlns:a16="http://schemas.microsoft.com/office/drawing/2014/main" id="{8B6B19F7-853B-F494-6BE0-C4375B7FF3C0}"/>
              </a:ext>
            </a:extLst>
          </p:cNvPr>
          <p:cNvPicPr>
            <a:picLocks noChangeAspect="1"/>
          </p:cNvPicPr>
          <p:nvPr/>
        </p:nvPicPr>
        <p:blipFill>
          <a:blip r:embed="rId2"/>
          <a:srcRect l="10736" r="5486"/>
          <a:stretch>
            <a:fillRect/>
          </a:stretch>
        </p:blipFill>
        <p:spPr>
          <a:xfrm>
            <a:off x="1278630" y="1188213"/>
            <a:ext cx="4636557" cy="5114430"/>
          </a:xfrm>
          <a:prstGeom prst="rect">
            <a:avLst/>
          </a:prstGeom>
          <a:noFill/>
        </p:spPr>
      </p:pic>
      <p:sp>
        <p:nvSpPr>
          <p:cNvPr id="2" name="Otsikko 1">
            <a:extLst>
              <a:ext uri="{FF2B5EF4-FFF2-40B4-BE49-F238E27FC236}">
                <a16:creationId xmlns:a16="http://schemas.microsoft.com/office/drawing/2014/main" id="{416BCB56-6680-A05C-6397-9C7636ED52C0}"/>
              </a:ext>
            </a:extLst>
          </p:cNvPr>
          <p:cNvSpPr>
            <a:spLocks noGrp="1"/>
          </p:cNvSpPr>
          <p:nvPr>
            <p:ph type="title"/>
          </p:nvPr>
        </p:nvSpPr>
        <p:spPr>
          <a:xfrm>
            <a:off x="6284513" y="1102608"/>
            <a:ext cx="4674603" cy="1223142"/>
          </a:xfrm>
        </p:spPr>
        <p:txBody>
          <a:bodyPr vert="horz" lIns="91440" tIns="45720" rIns="91440" bIns="45720" rtlCol="0" anchor="b">
            <a:normAutofit/>
          </a:bodyPr>
          <a:lstStyle/>
          <a:p>
            <a:r>
              <a:rPr lang="en-US"/>
              <a:t>Milla</a:t>
            </a:r>
            <a:endParaRPr lang="fi-FI"/>
          </a:p>
        </p:txBody>
      </p:sp>
      <p:sp>
        <p:nvSpPr>
          <p:cNvPr id="5" name="Text Placeholder 2">
            <a:extLst>
              <a:ext uri="{FF2B5EF4-FFF2-40B4-BE49-F238E27FC236}">
                <a16:creationId xmlns:a16="http://schemas.microsoft.com/office/drawing/2014/main" id="{BC7FE20E-5366-84D7-D56D-E6A50FA075DB}"/>
              </a:ext>
            </a:extLst>
          </p:cNvPr>
          <p:cNvSpPr txBox="1">
            <a:spLocks/>
          </p:cNvSpPr>
          <p:nvPr/>
        </p:nvSpPr>
        <p:spPr>
          <a:xfrm>
            <a:off x="6284513" y="2330836"/>
            <a:ext cx="5414191" cy="3926302"/>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125000"/>
              </a:lnSpc>
              <a:spcBef>
                <a:spcPts val="1000"/>
              </a:spcBef>
              <a:spcAft>
                <a:spcPts val="400"/>
              </a:spcAft>
              <a:buClrTx/>
              <a:buFont typeface="System Font Regular"/>
              <a:buChar char="●"/>
              <a:defRPr sz="2000" kern="1200">
                <a:solidFill>
                  <a:schemeClr val="tx1"/>
                </a:solidFill>
                <a:latin typeface="+mn-lt"/>
                <a:ea typeface="+mn-ea"/>
                <a:cs typeface="+mn-cs"/>
              </a:defRPr>
            </a:lvl1pPr>
            <a:lvl2pPr marL="6858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2pPr>
            <a:lvl3pPr marL="11430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3pPr>
            <a:lvl4pPr marL="16002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pPr>
            <a:r>
              <a:rPr lang="en-US"/>
              <a:t>Principal research scientist (social innovations, design thinking and service design, PhD in service design and social work )</a:t>
            </a:r>
            <a:endParaRPr lang="en-US">
              <a:cs typeface="Arial"/>
            </a:endParaRPr>
          </a:p>
          <a:p>
            <a:pPr>
              <a:lnSpc>
                <a:spcPct val="115000"/>
              </a:lnSpc>
            </a:pPr>
            <a:r>
              <a:rPr lang="en-US"/>
              <a:t>About 20 years working in facilitating change outside and inside Finland</a:t>
            </a:r>
            <a:endParaRPr lang="en-US">
              <a:cs typeface="Arial"/>
            </a:endParaRPr>
          </a:p>
          <a:p>
            <a:pPr>
              <a:lnSpc>
                <a:spcPct val="115000"/>
              </a:lnSpc>
            </a:pPr>
            <a:r>
              <a:rPr lang="en-US"/>
              <a:t>3,5 years as a Lecturer, Service Design, LAB University of Applied Sciences</a:t>
            </a:r>
            <a:endParaRPr lang="en-US">
              <a:cs typeface="Arial"/>
            </a:endParaRPr>
          </a:p>
          <a:p>
            <a:pPr>
              <a:lnSpc>
                <a:spcPct val="115000"/>
              </a:lnSpc>
            </a:pPr>
            <a:r>
              <a:rPr lang="en-US"/>
              <a:t>HAMK: organizational learning, co-creation, </a:t>
            </a:r>
            <a:r>
              <a:rPr lang="en-US" err="1"/>
              <a:t>InnoBoost</a:t>
            </a:r>
            <a:endParaRPr lang="en-US" err="1">
              <a:cs typeface="Arial"/>
            </a:endParaRPr>
          </a:p>
        </p:txBody>
      </p:sp>
    </p:spTree>
    <p:extLst>
      <p:ext uri="{BB962C8B-B14F-4D97-AF65-F5344CB8AC3E}">
        <p14:creationId xmlns:p14="http://schemas.microsoft.com/office/powerpoint/2010/main" val="7278356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1EDD0BD-0943-8B9E-CFF6-E8570B5F528D}"/>
              </a:ext>
            </a:extLst>
          </p:cNvPr>
          <p:cNvSpPr>
            <a:spLocks noGrp="1"/>
          </p:cNvSpPr>
          <p:nvPr>
            <p:ph type="title"/>
          </p:nvPr>
        </p:nvSpPr>
        <p:spPr>
          <a:xfrm>
            <a:off x="700054" y="1051580"/>
            <a:ext cx="10260000" cy="1325563"/>
          </a:xfrm>
        </p:spPr>
        <p:txBody>
          <a:bodyPr>
            <a:normAutofit/>
          </a:bodyPr>
          <a:lstStyle/>
          <a:p>
            <a:r>
              <a:rPr lang="en-US"/>
              <a:t>The prerequisites for multidisciplinary innovation activities</a:t>
            </a:r>
            <a:endParaRPr lang="fi-FI"/>
          </a:p>
        </p:txBody>
      </p:sp>
      <p:pic>
        <p:nvPicPr>
          <p:cNvPr id="24" name="Picture Placeholder 23" descr="Cheers outline">
            <a:extLst>
              <a:ext uri="{FF2B5EF4-FFF2-40B4-BE49-F238E27FC236}">
                <a16:creationId xmlns:a16="http://schemas.microsoft.com/office/drawing/2014/main" id="{CD0A4F77-768F-67A8-05D9-88202E177060}"/>
              </a:ext>
            </a:extLst>
          </p:cNvPr>
          <p:cNvPicPr>
            <a:picLocks noGrp="1" noChangeAspect="1"/>
          </p:cNvPicPr>
          <p:nvPr>
            <p:ph type="pic" sz="quarter" idx="10"/>
          </p:nvPr>
        </p:nvPicPr>
        <p:blipFill>
          <a:blip r:embed="rId2">
            <a:extLst>
              <a:ext uri="{96DAC541-7B7A-43D3-8B79-37D633B846F1}">
                <asvg:svgBlip xmlns:asvg="http://schemas.microsoft.com/office/drawing/2016/SVG/main" r:embed="rId3"/>
              </a:ext>
            </a:extLst>
          </a:blip>
          <a:srcRect/>
          <a:stretch>
            <a:fillRect/>
          </a:stretch>
        </p:blipFill>
        <p:spPr/>
      </p:pic>
      <p:sp>
        <p:nvSpPr>
          <p:cNvPr id="12" name="Text Placeholder 11">
            <a:extLst>
              <a:ext uri="{FF2B5EF4-FFF2-40B4-BE49-F238E27FC236}">
                <a16:creationId xmlns:a16="http://schemas.microsoft.com/office/drawing/2014/main" id="{25C0FAAE-9136-A9D2-8E90-23FF7EE49231}"/>
              </a:ext>
            </a:extLst>
          </p:cNvPr>
          <p:cNvSpPr>
            <a:spLocks noGrp="1"/>
          </p:cNvSpPr>
          <p:nvPr>
            <p:ph type="body" sz="quarter" idx="17"/>
          </p:nvPr>
        </p:nvSpPr>
        <p:spPr>
          <a:xfrm>
            <a:off x="1840733" y="2889490"/>
            <a:ext cx="2179736" cy="654062"/>
          </a:xfrm>
        </p:spPr>
        <p:txBody>
          <a:bodyPr/>
          <a:lstStyle/>
          <a:p>
            <a:r>
              <a:rPr lang="fi-FI" err="1"/>
              <a:t>Same</a:t>
            </a:r>
            <a:r>
              <a:rPr lang="fi-FI"/>
              <a:t> </a:t>
            </a:r>
            <a:r>
              <a:rPr lang="fi-FI" err="1"/>
              <a:t>aims</a:t>
            </a:r>
            <a:endParaRPr lang="fi-FI"/>
          </a:p>
        </p:txBody>
      </p:sp>
      <p:pic>
        <p:nvPicPr>
          <p:cNvPr id="26" name="Picture Placeholder 25" descr="Continuous Improvement with solid fill">
            <a:extLst>
              <a:ext uri="{FF2B5EF4-FFF2-40B4-BE49-F238E27FC236}">
                <a16:creationId xmlns:a16="http://schemas.microsoft.com/office/drawing/2014/main" id="{B2A53552-95E4-D28E-B44F-E7274A216C5E}"/>
              </a:ext>
            </a:extLst>
          </p:cNvPr>
          <p:cNvPicPr>
            <a:picLocks noGrp="1" noChangeAspect="1"/>
          </p:cNvPicPr>
          <p:nvPr>
            <p:ph type="pic" sz="quarter" idx="11"/>
          </p:nvPr>
        </p:nvPicPr>
        <p:blipFill>
          <a:blip r:embed="rId4">
            <a:extLst>
              <a:ext uri="{96DAC541-7B7A-43D3-8B79-37D633B846F1}">
                <asvg:svgBlip xmlns:asvg="http://schemas.microsoft.com/office/drawing/2016/SVG/main" r:embed="rId5"/>
              </a:ext>
            </a:extLst>
          </a:blip>
          <a:srcRect/>
          <a:stretch>
            <a:fillRect/>
          </a:stretch>
        </p:blipFill>
        <p:spPr/>
      </p:pic>
      <p:sp>
        <p:nvSpPr>
          <p:cNvPr id="14" name="Text Placeholder 13">
            <a:extLst>
              <a:ext uri="{FF2B5EF4-FFF2-40B4-BE49-F238E27FC236}">
                <a16:creationId xmlns:a16="http://schemas.microsoft.com/office/drawing/2014/main" id="{E8B5A282-9F47-A69E-FA5B-EB12672B1A8B}"/>
              </a:ext>
            </a:extLst>
          </p:cNvPr>
          <p:cNvSpPr>
            <a:spLocks noGrp="1"/>
          </p:cNvSpPr>
          <p:nvPr>
            <p:ph type="body" sz="quarter" idx="19"/>
          </p:nvPr>
        </p:nvSpPr>
        <p:spPr>
          <a:xfrm>
            <a:off x="5741112" y="3543552"/>
            <a:ext cx="2179736" cy="654062"/>
          </a:xfrm>
        </p:spPr>
        <p:txBody>
          <a:bodyPr/>
          <a:lstStyle/>
          <a:p>
            <a:r>
              <a:rPr lang="fi-FI" err="1"/>
              <a:t>Collaborative</a:t>
            </a:r>
            <a:r>
              <a:rPr lang="fi-FI"/>
              <a:t> and </a:t>
            </a:r>
            <a:r>
              <a:rPr lang="fi-FI" err="1"/>
              <a:t>cocreative</a:t>
            </a:r>
            <a:r>
              <a:rPr lang="fi-FI"/>
              <a:t> </a:t>
            </a:r>
            <a:r>
              <a:rPr lang="fi-FI" err="1"/>
              <a:t>process</a:t>
            </a:r>
            <a:endParaRPr lang="fi-FI"/>
          </a:p>
        </p:txBody>
      </p:sp>
      <p:pic>
        <p:nvPicPr>
          <p:cNvPr id="28" name="Picture Placeholder 27" descr="Alarm Ringing with solid fill">
            <a:extLst>
              <a:ext uri="{FF2B5EF4-FFF2-40B4-BE49-F238E27FC236}">
                <a16:creationId xmlns:a16="http://schemas.microsoft.com/office/drawing/2014/main" id="{DA85BFF1-2049-BFFB-BF80-BD953F48B8F2}"/>
              </a:ext>
            </a:extLst>
          </p:cNvPr>
          <p:cNvPicPr>
            <a:picLocks noGrp="1" noChangeAspect="1"/>
          </p:cNvPicPr>
          <p:nvPr>
            <p:ph type="pic" sz="quarter" idx="12"/>
          </p:nvPr>
        </p:nvPicPr>
        <p:blipFill>
          <a:blip r:embed="rId6">
            <a:extLst>
              <a:ext uri="{96DAC541-7B7A-43D3-8B79-37D633B846F1}">
                <asvg:svgBlip xmlns:asvg="http://schemas.microsoft.com/office/drawing/2016/SVG/main" r:embed="rId7"/>
              </a:ext>
            </a:extLst>
          </a:blip>
          <a:srcRect/>
          <a:stretch>
            <a:fillRect/>
          </a:stretch>
        </p:blipFill>
        <p:spPr/>
      </p:pic>
      <p:sp>
        <p:nvSpPr>
          <p:cNvPr id="16" name="Text Placeholder 15">
            <a:extLst>
              <a:ext uri="{FF2B5EF4-FFF2-40B4-BE49-F238E27FC236}">
                <a16:creationId xmlns:a16="http://schemas.microsoft.com/office/drawing/2014/main" id="{F594F905-51A7-2340-B3A0-D31E2D87C6B9}"/>
              </a:ext>
            </a:extLst>
          </p:cNvPr>
          <p:cNvSpPr>
            <a:spLocks noGrp="1"/>
          </p:cNvSpPr>
          <p:nvPr>
            <p:ph type="body" sz="quarter" idx="21"/>
          </p:nvPr>
        </p:nvSpPr>
        <p:spPr>
          <a:xfrm>
            <a:off x="9515329" y="2748910"/>
            <a:ext cx="2179736" cy="654062"/>
          </a:xfrm>
        </p:spPr>
        <p:txBody>
          <a:bodyPr/>
          <a:lstStyle/>
          <a:p>
            <a:r>
              <a:rPr lang="fi-FI" err="1"/>
              <a:t>Same</a:t>
            </a:r>
            <a:r>
              <a:rPr lang="fi-FI"/>
              <a:t> </a:t>
            </a:r>
            <a:r>
              <a:rPr lang="fi-FI" err="1"/>
              <a:t>timing</a:t>
            </a:r>
            <a:endParaRPr lang="fi-FI"/>
          </a:p>
        </p:txBody>
      </p:sp>
      <p:pic>
        <p:nvPicPr>
          <p:cNvPr id="30" name="Picture Placeholder 29" descr="Agriculture with solid fill">
            <a:extLst>
              <a:ext uri="{FF2B5EF4-FFF2-40B4-BE49-F238E27FC236}">
                <a16:creationId xmlns:a16="http://schemas.microsoft.com/office/drawing/2014/main" id="{41EF6FF0-7672-EDA6-EC07-8E7A347469CE}"/>
              </a:ext>
            </a:extLst>
          </p:cNvPr>
          <p:cNvPicPr>
            <a:picLocks noGrp="1" noChangeAspect="1"/>
          </p:cNvPicPr>
          <p:nvPr>
            <p:ph type="pic" sz="quarter" idx="13"/>
          </p:nvPr>
        </p:nvPicPr>
        <p:blipFill>
          <a:blip r:embed="rId8">
            <a:extLst>
              <a:ext uri="{96DAC541-7B7A-43D3-8B79-37D633B846F1}">
                <asvg:svgBlip xmlns:asvg="http://schemas.microsoft.com/office/drawing/2016/SVG/main" r:embed="rId9"/>
              </a:ext>
            </a:extLst>
          </a:blip>
          <a:srcRect/>
          <a:stretch>
            <a:fillRect/>
          </a:stretch>
        </p:blipFill>
        <p:spPr/>
      </p:pic>
      <p:sp>
        <p:nvSpPr>
          <p:cNvPr id="18" name="Text Placeholder 17">
            <a:extLst>
              <a:ext uri="{FF2B5EF4-FFF2-40B4-BE49-F238E27FC236}">
                <a16:creationId xmlns:a16="http://schemas.microsoft.com/office/drawing/2014/main" id="{6CC5637C-0AB6-EAD9-8A8F-9CFDC5AB649B}"/>
              </a:ext>
            </a:extLst>
          </p:cNvPr>
          <p:cNvSpPr>
            <a:spLocks noGrp="1"/>
          </p:cNvSpPr>
          <p:nvPr>
            <p:ph type="body" sz="quarter" idx="23"/>
          </p:nvPr>
        </p:nvSpPr>
        <p:spPr>
          <a:xfrm>
            <a:off x="1840733" y="5920962"/>
            <a:ext cx="2179736" cy="654062"/>
          </a:xfrm>
        </p:spPr>
        <p:txBody>
          <a:bodyPr/>
          <a:lstStyle/>
          <a:p>
            <a:r>
              <a:rPr lang="fi-FI" err="1"/>
              <a:t>Authentic</a:t>
            </a:r>
            <a:r>
              <a:rPr lang="fi-FI"/>
              <a:t> </a:t>
            </a:r>
            <a:r>
              <a:rPr lang="fi-FI" err="1"/>
              <a:t>challenge</a:t>
            </a:r>
            <a:r>
              <a:rPr lang="fi-FI"/>
              <a:t> </a:t>
            </a:r>
            <a:r>
              <a:rPr lang="fi-FI" err="1"/>
              <a:t>that</a:t>
            </a:r>
            <a:r>
              <a:rPr lang="fi-FI"/>
              <a:t> </a:t>
            </a:r>
            <a:r>
              <a:rPr lang="fi-FI" err="1"/>
              <a:t>motivates</a:t>
            </a:r>
            <a:r>
              <a:rPr lang="fi-FI"/>
              <a:t> </a:t>
            </a:r>
            <a:r>
              <a:rPr lang="fi-FI" err="1"/>
              <a:t>all</a:t>
            </a:r>
            <a:r>
              <a:rPr lang="fi-FI"/>
              <a:t> </a:t>
            </a:r>
            <a:r>
              <a:rPr lang="fi-FI" err="1"/>
              <a:t>disciplines</a:t>
            </a:r>
            <a:endParaRPr lang="fi-FI"/>
          </a:p>
        </p:txBody>
      </p:sp>
      <p:pic>
        <p:nvPicPr>
          <p:cNvPr id="32" name="Picture Placeholder 31" descr="Abacus with solid fill">
            <a:extLst>
              <a:ext uri="{FF2B5EF4-FFF2-40B4-BE49-F238E27FC236}">
                <a16:creationId xmlns:a16="http://schemas.microsoft.com/office/drawing/2014/main" id="{7CAEB62E-FC8D-E766-FA39-75149D416350}"/>
              </a:ext>
            </a:extLst>
          </p:cNvPr>
          <p:cNvPicPr>
            <a:picLocks noGrp="1" noChangeAspect="1"/>
          </p:cNvPicPr>
          <p:nvPr>
            <p:ph type="pic" sz="quarter" idx="14"/>
          </p:nvPr>
        </p:nvPicPr>
        <p:blipFill>
          <a:blip r:embed="rId10">
            <a:extLst>
              <a:ext uri="{96DAC541-7B7A-43D3-8B79-37D633B846F1}">
                <asvg:svgBlip xmlns:asvg="http://schemas.microsoft.com/office/drawing/2016/SVG/main" r:embed="rId11"/>
              </a:ext>
            </a:extLst>
          </a:blip>
          <a:srcRect/>
          <a:stretch>
            <a:fillRect/>
          </a:stretch>
        </p:blipFill>
        <p:spPr/>
      </p:pic>
      <p:sp>
        <p:nvSpPr>
          <p:cNvPr id="20" name="Text Placeholder 19">
            <a:extLst>
              <a:ext uri="{FF2B5EF4-FFF2-40B4-BE49-F238E27FC236}">
                <a16:creationId xmlns:a16="http://schemas.microsoft.com/office/drawing/2014/main" id="{018193A6-86E4-C969-BFA6-231BA23A4238}"/>
              </a:ext>
            </a:extLst>
          </p:cNvPr>
          <p:cNvSpPr>
            <a:spLocks noGrp="1"/>
          </p:cNvSpPr>
          <p:nvPr>
            <p:ph type="body" sz="quarter" idx="25"/>
          </p:nvPr>
        </p:nvSpPr>
        <p:spPr>
          <a:xfrm>
            <a:off x="5431895" y="5806420"/>
            <a:ext cx="2798171" cy="620932"/>
          </a:xfrm>
        </p:spPr>
        <p:txBody>
          <a:bodyPr/>
          <a:lstStyle/>
          <a:p>
            <a:r>
              <a:rPr lang="fi-FI" err="1"/>
              <a:t>Joint</a:t>
            </a:r>
            <a:r>
              <a:rPr lang="fi-FI"/>
              <a:t> </a:t>
            </a:r>
            <a:r>
              <a:rPr lang="fi-FI" err="1"/>
              <a:t>assessment</a:t>
            </a:r>
            <a:r>
              <a:rPr lang="fi-FI"/>
              <a:t> </a:t>
            </a:r>
            <a:r>
              <a:rPr lang="fi-FI" err="1"/>
              <a:t>criteria</a:t>
            </a:r>
            <a:r>
              <a:rPr lang="fi-FI"/>
              <a:t> (</a:t>
            </a:r>
            <a:r>
              <a:rPr lang="fi-FI" err="1"/>
              <a:t>Generic</a:t>
            </a:r>
            <a:r>
              <a:rPr lang="fi-FI"/>
              <a:t> and </a:t>
            </a:r>
            <a:r>
              <a:rPr lang="fi-FI" err="1"/>
              <a:t>innovation</a:t>
            </a:r>
            <a:r>
              <a:rPr lang="fi-FI"/>
              <a:t> </a:t>
            </a:r>
            <a:r>
              <a:rPr lang="fi-FI" err="1"/>
              <a:t>competence</a:t>
            </a:r>
            <a:r>
              <a:rPr lang="fi-FI"/>
              <a:t>)</a:t>
            </a:r>
          </a:p>
        </p:txBody>
      </p:sp>
      <p:pic>
        <p:nvPicPr>
          <p:cNvPr id="34" name="Picture Placeholder 33" descr="Business Growth with solid fill">
            <a:extLst>
              <a:ext uri="{FF2B5EF4-FFF2-40B4-BE49-F238E27FC236}">
                <a16:creationId xmlns:a16="http://schemas.microsoft.com/office/drawing/2014/main" id="{88DEB168-2436-DDFC-29AE-95EE525C07F2}"/>
              </a:ext>
            </a:extLst>
          </p:cNvPr>
          <p:cNvPicPr>
            <a:picLocks noGrp="1" noChangeAspect="1"/>
          </p:cNvPicPr>
          <p:nvPr>
            <p:ph type="pic" sz="quarter" idx="15"/>
          </p:nvPr>
        </p:nvPicPr>
        <p:blipFill>
          <a:blip r:embed="rId12">
            <a:extLst>
              <a:ext uri="{96DAC541-7B7A-43D3-8B79-37D633B846F1}">
                <asvg:svgBlip xmlns:asvg="http://schemas.microsoft.com/office/drawing/2016/SVG/main" r:embed="rId13"/>
              </a:ext>
            </a:extLst>
          </a:blip>
          <a:srcRect/>
          <a:stretch>
            <a:fillRect/>
          </a:stretch>
        </p:blipFill>
        <p:spPr/>
      </p:pic>
      <p:sp>
        <p:nvSpPr>
          <p:cNvPr id="22" name="Text Placeholder 21">
            <a:extLst>
              <a:ext uri="{FF2B5EF4-FFF2-40B4-BE49-F238E27FC236}">
                <a16:creationId xmlns:a16="http://schemas.microsoft.com/office/drawing/2014/main" id="{0E3CC58A-7255-E5F2-4D96-AD66A9F63890}"/>
              </a:ext>
            </a:extLst>
          </p:cNvPr>
          <p:cNvSpPr>
            <a:spLocks noGrp="1"/>
          </p:cNvSpPr>
          <p:nvPr>
            <p:ph type="body" sz="quarter" idx="27"/>
          </p:nvPr>
        </p:nvSpPr>
        <p:spPr>
          <a:xfrm>
            <a:off x="9627230" y="5351141"/>
            <a:ext cx="2179736" cy="654062"/>
          </a:xfrm>
        </p:spPr>
        <p:txBody>
          <a:bodyPr/>
          <a:lstStyle/>
          <a:p>
            <a:r>
              <a:rPr lang="fi-FI" err="1"/>
              <a:t>Teacher</a:t>
            </a:r>
            <a:r>
              <a:rPr lang="fi-FI"/>
              <a:t> </a:t>
            </a:r>
            <a:r>
              <a:rPr lang="fi-FI" err="1"/>
              <a:t>collaboration</a:t>
            </a:r>
            <a:endParaRPr lang="fi-FI"/>
          </a:p>
        </p:txBody>
      </p:sp>
    </p:spTree>
    <p:extLst>
      <p:ext uri="{BB962C8B-B14F-4D97-AF65-F5344CB8AC3E}">
        <p14:creationId xmlns:p14="http://schemas.microsoft.com/office/powerpoint/2010/main" val="29692798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56C9BA1-14B3-290C-0D66-BCE75C4603F6}"/>
              </a:ext>
            </a:extLst>
          </p:cNvPr>
          <p:cNvSpPr>
            <a:spLocks noGrp="1"/>
          </p:cNvSpPr>
          <p:nvPr>
            <p:ph type="title"/>
          </p:nvPr>
        </p:nvSpPr>
        <p:spPr>
          <a:xfrm>
            <a:off x="4868578" y="1866196"/>
            <a:ext cx="6124432" cy="3125608"/>
          </a:xfrm>
        </p:spPr>
        <p:txBody>
          <a:bodyPr/>
          <a:lstStyle/>
          <a:p>
            <a:pPr algn="r"/>
            <a:r>
              <a:rPr lang="fi-FI" err="1"/>
              <a:t>Student</a:t>
            </a:r>
            <a:r>
              <a:rPr lang="fi-FI"/>
              <a:t> </a:t>
            </a:r>
            <a:r>
              <a:rPr lang="fi-FI" err="1"/>
              <a:t>learning</a:t>
            </a:r>
            <a:r>
              <a:rPr lang="fi-FI"/>
              <a:t> </a:t>
            </a:r>
            <a:r>
              <a:rPr lang="fi-FI" err="1"/>
              <a:t>experience</a:t>
            </a:r>
            <a:endParaRPr lang="fi-FI"/>
          </a:p>
        </p:txBody>
      </p:sp>
    </p:spTree>
    <p:extLst>
      <p:ext uri="{BB962C8B-B14F-4D97-AF65-F5344CB8AC3E}">
        <p14:creationId xmlns:p14="http://schemas.microsoft.com/office/powerpoint/2010/main" val="41803197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48125" y="1335881"/>
            <a:ext cx="4110038"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Box 93"/>
          <p:cNvSpPr txBox="1">
            <a:spLocks noChangeArrowheads="1"/>
          </p:cNvSpPr>
          <p:nvPr/>
        </p:nvSpPr>
        <p:spPr bwMode="auto">
          <a:xfrm>
            <a:off x="8721330" y="1760540"/>
            <a:ext cx="1774031" cy="100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None/>
            </a:pPr>
            <a:r>
              <a:rPr lang="en-US" altLang="ru-RU" sz="1100">
                <a:latin typeface="+mn-lt"/>
                <a:cs typeface="Open Sans" panose="020B0606030504020204" pitchFamily="34" charset="0"/>
              </a:rPr>
              <a:t>Is there a business opportunity? Basics of entrepreneurship. E.g. business model canvas and early phase startup services.</a:t>
            </a:r>
            <a:endParaRPr lang="fi-FI" sz="1100">
              <a:latin typeface="+mn-lt"/>
            </a:endParaRPr>
          </a:p>
        </p:txBody>
      </p:sp>
      <p:sp>
        <p:nvSpPr>
          <p:cNvPr id="2052" name="TextBox 93"/>
          <p:cNvSpPr txBox="1">
            <a:spLocks noChangeArrowheads="1"/>
          </p:cNvSpPr>
          <p:nvPr/>
        </p:nvSpPr>
        <p:spPr bwMode="auto">
          <a:xfrm>
            <a:off x="1410241" y="1364409"/>
            <a:ext cx="227548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en-US" altLang="ru-RU" sz="1100">
                <a:latin typeface="+mn-lt"/>
                <a:cs typeface="Open Sans" panose="020B0606030504020204" pitchFamily="34" charset="0"/>
              </a:rPr>
              <a:t>Innovation as a concept, processes, opportunities, development needs, multidisciplinary team work, challenge or problem from the client</a:t>
            </a:r>
            <a:endParaRPr lang="ru-RU" altLang="ru-RU" sz="1100">
              <a:latin typeface="+mn-lt"/>
              <a:cs typeface="Open Sans" panose="020B0606030504020204" pitchFamily="34" charset="0"/>
            </a:endParaRPr>
          </a:p>
        </p:txBody>
      </p:sp>
      <p:sp>
        <p:nvSpPr>
          <p:cNvPr id="2053" name="Oval 15"/>
          <p:cNvSpPr>
            <a:spLocks noChangeArrowheads="1"/>
          </p:cNvSpPr>
          <p:nvPr/>
        </p:nvSpPr>
        <p:spPr bwMode="auto">
          <a:xfrm>
            <a:off x="3899298" y="5001817"/>
            <a:ext cx="572690" cy="572690"/>
          </a:xfrm>
          <a:prstGeom prst="ellipse">
            <a:avLst/>
          </a:prstGeom>
          <a:solidFill>
            <a:srgbClr val="8C103D"/>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ltLang="en-US" sz="1350">
              <a:latin typeface="+mn-lt"/>
            </a:endParaRPr>
          </a:p>
        </p:txBody>
      </p:sp>
      <p:sp>
        <p:nvSpPr>
          <p:cNvPr id="2054" name="Oval 16"/>
          <p:cNvSpPr>
            <a:spLocks noChangeArrowheads="1"/>
          </p:cNvSpPr>
          <p:nvPr/>
        </p:nvSpPr>
        <p:spPr bwMode="auto">
          <a:xfrm>
            <a:off x="3276600" y="3862388"/>
            <a:ext cx="571500" cy="576263"/>
          </a:xfrm>
          <a:prstGeom prst="ellipse">
            <a:avLst/>
          </a:prstGeom>
          <a:solidFill>
            <a:srgbClr val="E2495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ltLang="en-US" sz="1350">
              <a:latin typeface="+mn-lt"/>
            </a:endParaRPr>
          </a:p>
        </p:txBody>
      </p:sp>
      <p:sp>
        <p:nvSpPr>
          <p:cNvPr id="2055" name="Oval 17"/>
          <p:cNvSpPr>
            <a:spLocks noChangeArrowheads="1"/>
          </p:cNvSpPr>
          <p:nvPr/>
        </p:nvSpPr>
        <p:spPr bwMode="auto">
          <a:xfrm>
            <a:off x="3276600" y="2421732"/>
            <a:ext cx="571500" cy="572691"/>
          </a:xfrm>
          <a:prstGeom prst="ellipse">
            <a:avLst/>
          </a:prstGeom>
          <a:solidFill>
            <a:srgbClr val="FF912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ltLang="en-US" sz="1350">
              <a:latin typeface="+mn-lt"/>
            </a:endParaRPr>
          </a:p>
        </p:txBody>
      </p:sp>
      <p:sp>
        <p:nvSpPr>
          <p:cNvPr id="2056" name="Oval 18"/>
          <p:cNvSpPr>
            <a:spLocks noChangeArrowheads="1"/>
          </p:cNvSpPr>
          <p:nvPr/>
        </p:nvSpPr>
        <p:spPr bwMode="auto">
          <a:xfrm>
            <a:off x="3938588" y="1285876"/>
            <a:ext cx="571500" cy="572691"/>
          </a:xfrm>
          <a:prstGeom prst="ellipse">
            <a:avLst/>
          </a:prstGeom>
          <a:solidFill>
            <a:srgbClr val="FFC85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ltLang="en-US" sz="1350">
              <a:latin typeface="+mn-lt"/>
            </a:endParaRPr>
          </a:p>
        </p:txBody>
      </p:sp>
      <p:sp>
        <p:nvSpPr>
          <p:cNvPr id="2057" name="Oval 19"/>
          <p:cNvSpPr>
            <a:spLocks noChangeArrowheads="1"/>
          </p:cNvSpPr>
          <p:nvPr/>
        </p:nvSpPr>
        <p:spPr bwMode="auto">
          <a:xfrm>
            <a:off x="8453438" y="3155157"/>
            <a:ext cx="575072" cy="572691"/>
          </a:xfrm>
          <a:prstGeom prst="ellipse">
            <a:avLst/>
          </a:prstGeom>
          <a:solidFill>
            <a:srgbClr val="34B2E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ltLang="en-US" sz="1350">
              <a:latin typeface="+mn-lt"/>
            </a:endParaRPr>
          </a:p>
        </p:txBody>
      </p:sp>
      <p:sp>
        <p:nvSpPr>
          <p:cNvPr id="2058" name="Oval 20"/>
          <p:cNvSpPr>
            <a:spLocks noChangeArrowheads="1"/>
          </p:cNvSpPr>
          <p:nvPr/>
        </p:nvSpPr>
        <p:spPr bwMode="auto">
          <a:xfrm>
            <a:off x="8090298" y="4474370"/>
            <a:ext cx="572690" cy="572691"/>
          </a:xfrm>
          <a:prstGeom prst="ellipse">
            <a:avLst/>
          </a:prstGeom>
          <a:solidFill>
            <a:srgbClr val="06528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ltLang="en-US" sz="1350">
              <a:latin typeface="+mn-lt"/>
            </a:endParaRPr>
          </a:p>
        </p:txBody>
      </p:sp>
      <p:sp>
        <p:nvSpPr>
          <p:cNvPr id="2059" name="Oval 21"/>
          <p:cNvSpPr>
            <a:spLocks noChangeArrowheads="1"/>
          </p:cNvSpPr>
          <p:nvPr/>
        </p:nvSpPr>
        <p:spPr bwMode="auto">
          <a:xfrm>
            <a:off x="8090298" y="1801416"/>
            <a:ext cx="572690" cy="571500"/>
          </a:xfrm>
          <a:prstGeom prst="ellipse">
            <a:avLst/>
          </a:prstGeom>
          <a:solidFill>
            <a:srgbClr val="64D1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ltLang="en-US" sz="1350">
              <a:latin typeface="+mn-lt"/>
            </a:endParaRPr>
          </a:p>
        </p:txBody>
      </p:sp>
      <p:sp>
        <p:nvSpPr>
          <p:cNvPr id="2060" name="Rectangle 22"/>
          <p:cNvSpPr>
            <a:spLocks noChangeArrowheads="1"/>
          </p:cNvSpPr>
          <p:nvPr/>
        </p:nvSpPr>
        <p:spPr bwMode="auto">
          <a:xfrm>
            <a:off x="2789518" y="1119460"/>
            <a:ext cx="976229" cy="219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1425" b="1">
                <a:solidFill>
                  <a:srgbClr val="FFC854"/>
                </a:solidFill>
                <a:latin typeface="+mn-lt"/>
              </a:rPr>
              <a:t>Orientation</a:t>
            </a:r>
            <a:endParaRPr lang="en-US" altLang="en-US" sz="1350">
              <a:latin typeface="+mn-lt"/>
            </a:endParaRPr>
          </a:p>
        </p:txBody>
      </p:sp>
      <p:sp>
        <p:nvSpPr>
          <p:cNvPr id="2061" name="Rectangle 23"/>
          <p:cNvSpPr>
            <a:spLocks noChangeArrowheads="1"/>
          </p:cNvSpPr>
          <p:nvPr/>
        </p:nvSpPr>
        <p:spPr bwMode="auto">
          <a:xfrm>
            <a:off x="2312778" y="4881312"/>
            <a:ext cx="1006686" cy="219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1425" b="1" err="1">
                <a:solidFill>
                  <a:srgbClr val="8C103D"/>
                </a:solidFill>
                <a:latin typeface="+mn-lt"/>
              </a:rPr>
              <a:t>Concepting</a:t>
            </a:r>
            <a:endParaRPr lang="en-US" altLang="en-US" sz="1350">
              <a:latin typeface="+mn-lt"/>
            </a:endParaRPr>
          </a:p>
        </p:txBody>
      </p:sp>
      <p:sp>
        <p:nvSpPr>
          <p:cNvPr id="2062" name="Rectangle 24"/>
          <p:cNvSpPr>
            <a:spLocks noChangeArrowheads="1"/>
          </p:cNvSpPr>
          <p:nvPr/>
        </p:nvSpPr>
        <p:spPr bwMode="auto">
          <a:xfrm>
            <a:off x="1731899" y="3668512"/>
            <a:ext cx="1566134" cy="219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1425" b="1">
                <a:solidFill>
                  <a:srgbClr val="E24956"/>
                </a:solidFill>
                <a:latin typeface="+mn-lt"/>
              </a:rPr>
              <a:t>Future orientation</a:t>
            </a:r>
            <a:endParaRPr lang="en-US" altLang="en-US" sz="1350">
              <a:latin typeface="+mn-lt"/>
            </a:endParaRPr>
          </a:p>
        </p:txBody>
      </p:sp>
      <p:sp>
        <p:nvSpPr>
          <p:cNvPr id="2063" name="Rectangle 25"/>
          <p:cNvSpPr>
            <a:spLocks noChangeArrowheads="1"/>
          </p:cNvSpPr>
          <p:nvPr/>
        </p:nvSpPr>
        <p:spPr bwMode="auto">
          <a:xfrm>
            <a:off x="2334817" y="2366964"/>
            <a:ext cx="365485" cy="219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1425" b="1">
                <a:solidFill>
                  <a:srgbClr val="FF912B"/>
                </a:solidFill>
                <a:latin typeface="+mn-lt"/>
              </a:rPr>
              <a:t>Idea</a:t>
            </a:r>
            <a:endParaRPr lang="en-US" altLang="en-US" sz="1350">
              <a:latin typeface="+mn-lt"/>
            </a:endParaRPr>
          </a:p>
        </p:txBody>
      </p:sp>
      <p:sp>
        <p:nvSpPr>
          <p:cNvPr id="2064" name="Rectangle 26"/>
          <p:cNvSpPr>
            <a:spLocks noChangeArrowheads="1"/>
          </p:cNvSpPr>
          <p:nvPr/>
        </p:nvSpPr>
        <p:spPr bwMode="auto">
          <a:xfrm>
            <a:off x="9136333" y="3002919"/>
            <a:ext cx="135133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1425" b="1">
                <a:solidFill>
                  <a:srgbClr val="34B2E3"/>
                </a:solidFill>
                <a:latin typeface="+mn-lt"/>
              </a:rPr>
              <a:t>Planning </a:t>
            </a:r>
          </a:p>
          <a:p>
            <a:r>
              <a:rPr lang="en-US" altLang="en-US" sz="1425" b="1">
                <a:solidFill>
                  <a:srgbClr val="34B2E3"/>
                </a:solidFill>
                <a:latin typeface="+mn-lt"/>
              </a:rPr>
              <a:t>implementation</a:t>
            </a:r>
            <a:endParaRPr lang="en-US" altLang="en-US" sz="1350">
              <a:latin typeface="+mn-lt"/>
            </a:endParaRPr>
          </a:p>
        </p:txBody>
      </p:sp>
      <p:sp>
        <p:nvSpPr>
          <p:cNvPr id="2065" name="Rectangle 27"/>
          <p:cNvSpPr>
            <a:spLocks noChangeArrowheads="1"/>
          </p:cNvSpPr>
          <p:nvPr/>
        </p:nvSpPr>
        <p:spPr bwMode="auto">
          <a:xfrm>
            <a:off x="8832854" y="4645070"/>
            <a:ext cx="1455527"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1425" b="1">
                <a:solidFill>
                  <a:srgbClr val="065280"/>
                </a:solidFill>
                <a:latin typeface="+mn-lt"/>
              </a:rPr>
              <a:t>Prototyping and </a:t>
            </a:r>
          </a:p>
          <a:p>
            <a:r>
              <a:rPr lang="en-US" altLang="en-US" sz="1425" b="1">
                <a:solidFill>
                  <a:srgbClr val="065280"/>
                </a:solidFill>
                <a:latin typeface="+mn-lt"/>
              </a:rPr>
              <a:t>testing</a:t>
            </a:r>
            <a:endParaRPr lang="en-US" altLang="en-US" sz="1350">
              <a:latin typeface="+mn-lt"/>
            </a:endParaRPr>
          </a:p>
        </p:txBody>
      </p:sp>
      <p:sp>
        <p:nvSpPr>
          <p:cNvPr id="2066" name="Rectangle 28"/>
          <p:cNvSpPr>
            <a:spLocks noChangeArrowheads="1"/>
          </p:cNvSpPr>
          <p:nvPr/>
        </p:nvSpPr>
        <p:spPr bwMode="auto">
          <a:xfrm>
            <a:off x="7402010" y="1434498"/>
            <a:ext cx="2622513" cy="219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1425" b="1">
                <a:solidFill>
                  <a:srgbClr val="64D1DA"/>
                </a:solidFill>
                <a:latin typeface="+mn-lt"/>
              </a:rPr>
              <a:t>Planning for entrepreneurship</a:t>
            </a:r>
            <a:endParaRPr lang="en-US" altLang="en-US" sz="1350">
              <a:latin typeface="+mn-lt"/>
            </a:endParaRPr>
          </a:p>
        </p:txBody>
      </p:sp>
      <p:sp>
        <p:nvSpPr>
          <p:cNvPr id="2067" name="Freeform 29"/>
          <p:cNvSpPr>
            <a:spLocks/>
          </p:cNvSpPr>
          <p:nvPr/>
        </p:nvSpPr>
        <p:spPr bwMode="auto">
          <a:xfrm>
            <a:off x="3446860" y="3036095"/>
            <a:ext cx="57150" cy="782241"/>
          </a:xfrm>
          <a:custGeom>
            <a:avLst/>
            <a:gdLst>
              <a:gd name="T0" fmla="*/ 55033 w 18"/>
              <a:gd name="T1" fmla="*/ 1042988 h 243"/>
              <a:gd name="T2" fmla="*/ 38100 w 18"/>
              <a:gd name="T3" fmla="*/ 1025819 h 243"/>
              <a:gd name="T4" fmla="*/ 0 w 18"/>
              <a:gd name="T5" fmla="*/ 523640 h 243"/>
              <a:gd name="T6" fmla="*/ 38100 w 18"/>
              <a:gd name="T7" fmla="*/ 21461 h 243"/>
              <a:gd name="T8" fmla="*/ 59267 w 18"/>
              <a:gd name="T9" fmla="*/ 4292 h 243"/>
              <a:gd name="T10" fmla="*/ 71967 w 18"/>
              <a:gd name="T11" fmla="*/ 25753 h 243"/>
              <a:gd name="T12" fmla="*/ 38100 w 18"/>
              <a:gd name="T13" fmla="*/ 523640 h 243"/>
              <a:gd name="T14" fmla="*/ 71967 w 18"/>
              <a:gd name="T15" fmla="*/ 1021527 h 243"/>
              <a:gd name="T16" fmla="*/ 59267 w 18"/>
              <a:gd name="T17" fmla="*/ 1042988 h 243"/>
              <a:gd name="T18" fmla="*/ 55033 w 18"/>
              <a:gd name="T19" fmla="*/ 1042988 h 2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 h="243">
                <a:moveTo>
                  <a:pt x="13" y="243"/>
                </a:moveTo>
                <a:cubicBezTo>
                  <a:pt x="11" y="243"/>
                  <a:pt x="9" y="242"/>
                  <a:pt x="9" y="239"/>
                </a:cubicBezTo>
                <a:cubicBezTo>
                  <a:pt x="3" y="201"/>
                  <a:pt x="0" y="161"/>
                  <a:pt x="0" y="122"/>
                </a:cubicBezTo>
                <a:cubicBezTo>
                  <a:pt x="0" y="83"/>
                  <a:pt x="3" y="43"/>
                  <a:pt x="9" y="5"/>
                </a:cubicBezTo>
                <a:cubicBezTo>
                  <a:pt x="9" y="2"/>
                  <a:pt x="11" y="0"/>
                  <a:pt x="14" y="1"/>
                </a:cubicBezTo>
                <a:cubicBezTo>
                  <a:pt x="16" y="1"/>
                  <a:pt x="18" y="3"/>
                  <a:pt x="17" y="6"/>
                </a:cubicBezTo>
                <a:cubicBezTo>
                  <a:pt x="12" y="44"/>
                  <a:pt x="9" y="83"/>
                  <a:pt x="9" y="122"/>
                </a:cubicBezTo>
                <a:cubicBezTo>
                  <a:pt x="9" y="161"/>
                  <a:pt x="12" y="200"/>
                  <a:pt x="17" y="238"/>
                </a:cubicBezTo>
                <a:cubicBezTo>
                  <a:pt x="18" y="241"/>
                  <a:pt x="16" y="243"/>
                  <a:pt x="14" y="243"/>
                </a:cubicBezTo>
                <a:cubicBezTo>
                  <a:pt x="13" y="243"/>
                  <a:pt x="13" y="243"/>
                  <a:pt x="13" y="243"/>
                </a:cubicBezTo>
                <a:close/>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068" name="Freeform 30"/>
          <p:cNvSpPr>
            <a:spLocks/>
          </p:cNvSpPr>
          <p:nvPr/>
        </p:nvSpPr>
        <p:spPr bwMode="auto">
          <a:xfrm>
            <a:off x="3661173" y="1833564"/>
            <a:ext cx="341709" cy="565547"/>
          </a:xfrm>
          <a:custGeom>
            <a:avLst/>
            <a:gdLst>
              <a:gd name="T0" fmla="*/ 21491 w 106"/>
              <a:gd name="T1" fmla="*/ 754063 h 176"/>
              <a:gd name="T2" fmla="*/ 12895 w 106"/>
              <a:gd name="T3" fmla="*/ 749779 h 176"/>
              <a:gd name="T4" fmla="*/ 4298 w 106"/>
              <a:gd name="T5" fmla="*/ 724072 h 176"/>
              <a:gd name="T6" fmla="*/ 421226 w 106"/>
              <a:gd name="T7" fmla="*/ 8569 h 176"/>
              <a:gd name="T8" fmla="*/ 447016 w 106"/>
              <a:gd name="T9" fmla="*/ 4284 h 176"/>
              <a:gd name="T10" fmla="*/ 451314 w 106"/>
              <a:gd name="T11" fmla="*/ 29991 h 176"/>
              <a:gd name="T12" fmla="*/ 38684 w 106"/>
              <a:gd name="T13" fmla="*/ 741210 h 176"/>
              <a:gd name="T14" fmla="*/ 21491 w 106"/>
              <a:gd name="T15" fmla="*/ 754063 h 1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76">
                <a:moveTo>
                  <a:pt x="5" y="176"/>
                </a:moveTo>
                <a:cubicBezTo>
                  <a:pt x="4" y="176"/>
                  <a:pt x="3" y="176"/>
                  <a:pt x="3" y="175"/>
                </a:cubicBezTo>
                <a:cubicBezTo>
                  <a:pt x="1" y="174"/>
                  <a:pt x="0" y="172"/>
                  <a:pt x="1" y="169"/>
                </a:cubicBezTo>
                <a:cubicBezTo>
                  <a:pt x="26" y="110"/>
                  <a:pt x="59" y="54"/>
                  <a:pt x="98" y="2"/>
                </a:cubicBezTo>
                <a:cubicBezTo>
                  <a:pt x="99" y="0"/>
                  <a:pt x="102" y="0"/>
                  <a:pt x="104" y="1"/>
                </a:cubicBezTo>
                <a:cubicBezTo>
                  <a:pt x="106" y="2"/>
                  <a:pt x="106" y="5"/>
                  <a:pt x="105" y="7"/>
                </a:cubicBezTo>
                <a:cubicBezTo>
                  <a:pt x="66" y="59"/>
                  <a:pt x="34" y="114"/>
                  <a:pt x="9" y="173"/>
                </a:cubicBezTo>
                <a:cubicBezTo>
                  <a:pt x="8" y="175"/>
                  <a:pt x="6" y="176"/>
                  <a:pt x="5" y="176"/>
                </a:cubicBezTo>
                <a:close/>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069" name="Freeform 31"/>
          <p:cNvSpPr>
            <a:spLocks/>
          </p:cNvSpPr>
          <p:nvPr/>
        </p:nvSpPr>
        <p:spPr bwMode="auto">
          <a:xfrm>
            <a:off x="3658792" y="4455320"/>
            <a:ext cx="340519" cy="565547"/>
          </a:xfrm>
          <a:custGeom>
            <a:avLst/>
            <a:gdLst>
              <a:gd name="T0" fmla="*/ 432609 w 106"/>
              <a:gd name="T1" fmla="*/ 754063 h 176"/>
              <a:gd name="T2" fmla="*/ 419759 w 106"/>
              <a:gd name="T3" fmla="*/ 745494 h 176"/>
              <a:gd name="T4" fmla="*/ 0 w 106"/>
              <a:gd name="T5" fmla="*/ 25707 h 176"/>
              <a:gd name="T6" fmla="*/ 12850 w 106"/>
              <a:gd name="T7" fmla="*/ 0 h 176"/>
              <a:gd name="T8" fmla="*/ 38549 w 106"/>
              <a:gd name="T9" fmla="*/ 12853 h 176"/>
              <a:gd name="T10" fmla="*/ 449742 w 106"/>
              <a:gd name="T11" fmla="*/ 724072 h 176"/>
              <a:gd name="T12" fmla="*/ 445458 w 106"/>
              <a:gd name="T13" fmla="*/ 749779 h 176"/>
              <a:gd name="T14" fmla="*/ 432609 w 106"/>
              <a:gd name="T15" fmla="*/ 754063 h 1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76">
                <a:moveTo>
                  <a:pt x="101" y="176"/>
                </a:moveTo>
                <a:cubicBezTo>
                  <a:pt x="100" y="176"/>
                  <a:pt x="98" y="175"/>
                  <a:pt x="98" y="174"/>
                </a:cubicBezTo>
                <a:cubicBezTo>
                  <a:pt x="59" y="122"/>
                  <a:pt x="26" y="66"/>
                  <a:pt x="0" y="6"/>
                </a:cubicBezTo>
                <a:cubicBezTo>
                  <a:pt x="0" y="4"/>
                  <a:pt x="1" y="1"/>
                  <a:pt x="3" y="0"/>
                </a:cubicBezTo>
                <a:cubicBezTo>
                  <a:pt x="5" y="0"/>
                  <a:pt x="8" y="1"/>
                  <a:pt x="9" y="3"/>
                </a:cubicBezTo>
                <a:cubicBezTo>
                  <a:pt x="34" y="61"/>
                  <a:pt x="66" y="117"/>
                  <a:pt x="105" y="169"/>
                </a:cubicBezTo>
                <a:cubicBezTo>
                  <a:pt x="106" y="171"/>
                  <a:pt x="106" y="173"/>
                  <a:pt x="104" y="175"/>
                </a:cubicBezTo>
                <a:cubicBezTo>
                  <a:pt x="103" y="175"/>
                  <a:pt x="102" y="176"/>
                  <a:pt x="101" y="176"/>
                </a:cubicBezTo>
                <a:close/>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070" name="Freeform 32"/>
          <p:cNvSpPr>
            <a:spLocks/>
          </p:cNvSpPr>
          <p:nvPr/>
        </p:nvSpPr>
        <p:spPr bwMode="auto">
          <a:xfrm>
            <a:off x="8524875" y="2402682"/>
            <a:ext cx="204788" cy="682229"/>
          </a:xfrm>
          <a:custGeom>
            <a:avLst/>
            <a:gdLst>
              <a:gd name="T0" fmla="*/ 255984 w 64"/>
              <a:gd name="T1" fmla="*/ 909638 h 212"/>
              <a:gd name="T2" fmla="*/ 234652 w 64"/>
              <a:gd name="T3" fmla="*/ 896766 h 212"/>
              <a:gd name="T4" fmla="*/ 4266 w 64"/>
              <a:gd name="T5" fmla="*/ 30035 h 212"/>
              <a:gd name="T6" fmla="*/ 12799 w 64"/>
              <a:gd name="T7" fmla="*/ 4291 h 212"/>
              <a:gd name="T8" fmla="*/ 38398 w 64"/>
              <a:gd name="T9" fmla="*/ 12872 h 212"/>
              <a:gd name="T10" fmla="*/ 273050 w 64"/>
              <a:gd name="T11" fmla="*/ 888184 h 212"/>
              <a:gd name="T12" fmla="*/ 255984 w 64"/>
              <a:gd name="T13" fmla="*/ 909638 h 212"/>
              <a:gd name="T14" fmla="*/ 255984 w 64"/>
              <a:gd name="T15" fmla="*/ 909638 h 2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 h="212">
                <a:moveTo>
                  <a:pt x="60" y="212"/>
                </a:moveTo>
                <a:cubicBezTo>
                  <a:pt x="58" y="212"/>
                  <a:pt x="56" y="211"/>
                  <a:pt x="55" y="209"/>
                </a:cubicBezTo>
                <a:cubicBezTo>
                  <a:pt x="46" y="139"/>
                  <a:pt x="28" y="71"/>
                  <a:pt x="1" y="7"/>
                </a:cubicBezTo>
                <a:cubicBezTo>
                  <a:pt x="0" y="5"/>
                  <a:pt x="1" y="2"/>
                  <a:pt x="3" y="1"/>
                </a:cubicBezTo>
                <a:cubicBezTo>
                  <a:pt x="6" y="0"/>
                  <a:pt x="8" y="1"/>
                  <a:pt x="9" y="3"/>
                </a:cubicBezTo>
                <a:cubicBezTo>
                  <a:pt x="36" y="69"/>
                  <a:pt x="55" y="137"/>
                  <a:pt x="64" y="207"/>
                </a:cubicBezTo>
                <a:cubicBezTo>
                  <a:pt x="64" y="210"/>
                  <a:pt x="63" y="212"/>
                  <a:pt x="60" y="212"/>
                </a:cubicBezTo>
                <a:cubicBezTo>
                  <a:pt x="60" y="212"/>
                  <a:pt x="60" y="212"/>
                  <a:pt x="60" y="212"/>
                </a:cubicBezTo>
                <a:close/>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071" name="Freeform 33"/>
          <p:cNvSpPr>
            <a:spLocks/>
          </p:cNvSpPr>
          <p:nvPr/>
        </p:nvSpPr>
        <p:spPr bwMode="auto">
          <a:xfrm>
            <a:off x="8524875" y="3782616"/>
            <a:ext cx="204788" cy="682228"/>
          </a:xfrm>
          <a:custGeom>
            <a:avLst/>
            <a:gdLst>
              <a:gd name="T0" fmla="*/ 21332 w 64"/>
              <a:gd name="T1" fmla="*/ 909638 h 212"/>
              <a:gd name="T2" fmla="*/ 12799 w 64"/>
              <a:gd name="T3" fmla="*/ 905347 h 212"/>
              <a:gd name="T4" fmla="*/ 4266 w 64"/>
              <a:gd name="T5" fmla="*/ 883894 h 212"/>
              <a:gd name="T6" fmla="*/ 234652 w 64"/>
              <a:gd name="T7" fmla="*/ 17163 h 212"/>
              <a:gd name="T8" fmla="*/ 255984 w 64"/>
              <a:gd name="T9" fmla="*/ 0 h 212"/>
              <a:gd name="T10" fmla="*/ 273050 w 64"/>
              <a:gd name="T11" fmla="*/ 21454 h 212"/>
              <a:gd name="T12" fmla="*/ 38398 w 64"/>
              <a:gd name="T13" fmla="*/ 896766 h 212"/>
              <a:gd name="T14" fmla="*/ 21332 w 64"/>
              <a:gd name="T15" fmla="*/ 909638 h 2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 h="212">
                <a:moveTo>
                  <a:pt x="5" y="212"/>
                </a:moveTo>
                <a:cubicBezTo>
                  <a:pt x="4" y="212"/>
                  <a:pt x="4" y="212"/>
                  <a:pt x="3" y="211"/>
                </a:cubicBezTo>
                <a:cubicBezTo>
                  <a:pt x="1" y="210"/>
                  <a:pt x="0" y="208"/>
                  <a:pt x="1" y="206"/>
                </a:cubicBezTo>
                <a:cubicBezTo>
                  <a:pt x="28" y="141"/>
                  <a:pt x="46" y="73"/>
                  <a:pt x="55" y="4"/>
                </a:cubicBezTo>
                <a:cubicBezTo>
                  <a:pt x="56" y="1"/>
                  <a:pt x="58" y="0"/>
                  <a:pt x="60" y="0"/>
                </a:cubicBezTo>
                <a:cubicBezTo>
                  <a:pt x="63" y="0"/>
                  <a:pt x="64" y="3"/>
                  <a:pt x="64" y="5"/>
                </a:cubicBezTo>
                <a:cubicBezTo>
                  <a:pt x="55" y="75"/>
                  <a:pt x="36" y="144"/>
                  <a:pt x="9" y="209"/>
                </a:cubicBezTo>
                <a:cubicBezTo>
                  <a:pt x="8" y="211"/>
                  <a:pt x="7" y="212"/>
                  <a:pt x="5" y="212"/>
                </a:cubicBezTo>
                <a:close/>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072" name="Freeform 34"/>
          <p:cNvSpPr>
            <a:spLocks noEditPoints="1"/>
          </p:cNvSpPr>
          <p:nvPr/>
        </p:nvSpPr>
        <p:spPr bwMode="auto">
          <a:xfrm>
            <a:off x="5207794" y="4467225"/>
            <a:ext cx="556022" cy="540544"/>
          </a:xfrm>
          <a:custGeom>
            <a:avLst/>
            <a:gdLst>
              <a:gd name="T0" fmla="*/ 441389 w 173"/>
              <a:gd name="T1" fmla="*/ 34320 h 168"/>
              <a:gd name="T2" fmla="*/ 445674 w 173"/>
              <a:gd name="T3" fmla="*/ 34320 h 168"/>
              <a:gd name="T4" fmla="*/ 707079 w 173"/>
              <a:gd name="T5" fmla="*/ 296012 h 168"/>
              <a:gd name="T6" fmla="*/ 702794 w 173"/>
              <a:gd name="T7" fmla="*/ 300302 h 168"/>
              <a:gd name="T8" fmla="*/ 698509 w 173"/>
              <a:gd name="T9" fmla="*/ 300302 h 168"/>
              <a:gd name="T10" fmla="*/ 437104 w 173"/>
              <a:gd name="T11" fmla="*/ 300302 h 168"/>
              <a:gd name="T12" fmla="*/ 437104 w 173"/>
              <a:gd name="T13" fmla="*/ 38610 h 168"/>
              <a:gd name="T14" fmla="*/ 441389 w 173"/>
              <a:gd name="T15" fmla="*/ 34320 h 168"/>
              <a:gd name="T16" fmla="*/ 317114 w 173"/>
              <a:gd name="T17" fmla="*/ 81511 h 168"/>
              <a:gd name="T18" fmla="*/ 321400 w 173"/>
              <a:gd name="T19" fmla="*/ 85801 h 168"/>
              <a:gd name="T20" fmla="*/ 321400 w 173"/>
              <a:gd name="T21" fmla="*/ 351782 h 168"/>
              <a:gd name="T22" fmla="*/ 385680 w 173"/>
              <a:gd name="T23" fmla="*/ 416133 h 168"/>
              <a:gd name="T24" fmla="*/ 651370 w 173"/>
              <a:gd name="T25" fmla="*/ 416133 h 168"/>
              <a:gd name="T26" fmla="*/ 655655 w 173"/>
              <a:gd name="T27" fmla="*/ 416133 h 168"/>
              <a:gd name="T28" fmla="*/ 655655 w 173"/>
              <a:gd name="T29" fmla="*/ 424713 h 168"/>
              <a:gd name="T30" fmla="*/ 355682 w 173"/>
              <a:gd name="T31" fmla="*/ 686405 h 168"/>
              <a:gd name="T32" fmla="*/ 321400 w 173"/>
              <a:gd name="T33" fmla="*/ 686405 h 168"/>
              <a:gd name="T34" fmla="*/ 55709 w 173"/>
              <a:gd name="T35" fmla="*/ 416133 h 168"/>
              <a:gd name="T36" fmla="*/ 312829 w 173"/>
              <a:gd name="T37" fmla="*/ 81511 h 168"/>
              <a:gd name="T38" fmla="*/ 317114 w 173"/>
              <a:gd name="T39" fmla="*/ 81511 h 168"/>
              <a:gd name="T40" fmla="*/ 441389 w 173"/>
              <a:gd name="T41" fmla="*/ 0 h 168"/>
              <a:gd name="T42" fmla="*/ 402821 w 173"/>
              <a:gd name="T43" fmla="*/ 38610 h 168"/>
              <a:gd name="T44" fmla="*/ 402821 w 173"/>
              <a:gd name="T45" fmla="*/ 317462 h 168"/>
              <a:gd name="T46" fmla="*/ 419962 w 173"/>
              <a:gd name="T47" fmla="*/ 334622 h 168"/>
              <a:gd name="T48" fmla="*/ 698509 w 173"/>
              <a:gd name="T49" fmla="*/ 334622 h 168"/>
              <a:gd name="T50" fmla="*/ 737077 w 173"/>
              <a:gd name="T51" fmla="*/ 291722 h 168"/>
              <a:gd name="T52" fmla="*/ 449960 w 173"/>
              <a:gd name="T53" fmla="*/ 0 h 168"/>
              <a:gd name="T54" fmla="*/ 441389 w 173"/>
              <a:gd name="T55" fmla="*/ 0 h 168"/>
              <a:gd name="T56" fmla="*/ 317114 w 173"/>
              <a:gd name="T57" fmla="*/ 47190 h 168"/>
              <a:gd name="T58" fmla="*/ 308544 w 173"/>
              <a:gd name="T59" fmla="*/ 47190 h 168"/>
              <a:gd name="T60" fmla="*/ 21427 w 173"/>
              <a:gd name="T61" fmla="*/ 420423 h 168"/>
              <a:gd name="T62" fmla="*/ 317114 w 173"/>
              <a:gd name="T63" fmla="*/ 720725 h 168"/>
              <a:gd name="T64" fmla="*/ 355682 w 173"/>
              <a:gd name="T65" fmla="*/ 720725 h 168"/>
              <a:gd name="T66" fmla="*/ 689938 w 173"/>
              <a:gd name="T67" fmla="*/ 429003 h 168"/>
              <a:gd name="T68" fmla="*/ 651370 w 173"/>
              <a:gd name="T69" fmla="*/ 381813 h 168"/>
              <a:gd name="T70" fmla="*/ 385680 w 173"/>
              <a:gd name="T71" fmla="*/ 381813 h 168"/>
              <a:gd name="T72" fmla="*/ 355682 w 173"/>
              <a:gd name="T73" fmla="*/ 351782 h 168"/>
              <a:gd name="T74" fmla="*/ 355682 w 173"/>
              <a:gd name="T75" fmla="*/ 85801 h 168"/>
              <a:gd name="T76" fmla="*/ 317114 w 173"/>
              <a:gd name="T77" fmla="*/ 47190 h 16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3" h="168">
                <a:moveTo>
                  <a:pt x="103" y="8"/>
                </a:moveTo>
                <a:cubicBezTo>
                  <a:pt x="104" y="8"/>
                  <a:pt x="104" y="8"/>
                  <a:pt x="104" y="8"/>
                </a:cubicBezTo>
                <a:cubicBezTo>
                  <a:pt x="135" y="12"/>
                  <a:pt x="160" y="37"/>
                  <a:pt x="165" y="69"/>
                </a:cubicBezTo>
                <a:cubicBezTo>
                  <a:pt x="165" y="69"/>
                  <a:pt x="165" y="69"/>
                  <a:pt x="164" y="70"/>
                </a:cubicBezTo>
                <a:cubicBezTo>
                  <a:pt x="164" y="70"/>
                  <a:pt x="164" y="70"/>
                  <a:pt x="163" y="70"/>
                </a:cubicBezTo>
                <a:cubicBezTo>
                  <a:pt x="102" y="70"/>
                  <a:pt x="102" y="70"/>
                  <a:pt x="102" y="70"/>
                </a:cubicBezTo>
                <a:cubicBezTo>
                  <a:pt x="102" y="9"/>
                  <a:pt x="102" y="9"/>
                  <a:pt x="102" y="9"/>
                </a:cubicBezTo>
                <a:cubicBezTo>
                  <a:pt x="102" y="8"/>
                  <a:pt x="103" y="8"/>
                  <a:pt x="103" y="8"/>
                </a:cubicBezTo>
                <a:moveTo>
                  <a:pt x="74" y="19"/>
                </a:moveTo>
                <a:cubicBezTo>
                  <a:pt x="75" y="19"/>
                  <a:pt x="75" y="19"/>
                  <a:pt x="75" y="20"/>
                </a:cubicBezTo>
                <a:cubicBezTo>
                  <a:pt x="75" y="82"/>
                  <a:pt x="75" y="82"/>
                  <a:pt x="75" y="82"/>
                </a:cubicBezTo>
                <a:cubicBezTo>
                  <a:pt x="75" y="90"/>
                  <a:pt x="82" y="97"/>
                  <a:pt x="90" y="97"/>
                </a:cubicBezTo>
                <a:cubicBezTo>
                  <a:pt x="152" y="97"/>
                  <a:pt x="152" y="97"/>
                  <a:pt x="152" y="97"/>
                </a:cubicBezTo>
                <a:cubicBezTo>
                  <a:pt x="152" y="97"/>
                  <a:pt x="153" y="97"/>
                  <a:pt x="153" y="97"/>
                </a:cubicBezTo>
                <a:cubicBezTo>
                  <a:pt x="153" y="98"/>
                  <a:pt x="154" y="98"/>
                  <a:pt x="153" y="99"/>
                </a:cubicBezTo>
                <a:cubicBezTo>
                  <a:pt x="149" y="134"/>
                  <a:pt x="118" y="160"/>
                  <a:pt x="83" y="160"/>
                </a:cubicBezTo>
                <a:cubicBezTo>
                  <a:pt x="80" y="160"/>
                  <a:pt x="78" y="160"/>
                  <a:pt x="75" y="160"/>
                </a:cubicBezTo>
                <a:cubicBezTo>
                  <a:pt x="42" y="156"/>
                  <a:pt x="16" y="130"/>
                  <a:pt x="13" y="97"/>
                </a:cubicBezTo>
                <a:cubicBezTo>
                  <a:pt x="8" y="59"/>
                  <a:pt x="35" y="24"/>
                  <a:pt x="73" y="19"/>
                </a:cubicBezTo>
                <a:cubicBezTo>
                  <a:pt x="73" y="19"/>
                  <a:pt x="74" y="19"/>
                  <a:pt x="74" y="19"/>
                </a:cubicBezTo>
                <a:moveTo>
                  <a:pt x="103" y="0"/>
                </a:moveTo>
                <a:cubicBezTo>
                  <a:pt x="98" y="0"/>
                  <a:pt x="94" y="4"/>
                  <a:pt x="94" y="9"/>
                </a:cubicBezTo>
                <a:cubicBezTo>
                  <a:pt x="94" y="74"/>
                  <a:pt x="94" y="74"/>
                  <a:pt x="94" y="74"/>
                </a:cubicBezTo>
                <a:cubicBezTo>
                  <a:pt x="94" y="76"/>
                  <a:pt x="96" y="78"/>
                  <a:pt x="98" y="78"/>
                </a:cubicBezTo>
                <a:cubicBezTo>
                  <a:pt x="163" y="78"/>
                  <a:pt x="163" y="78"/>
                  <a:pt x="163" y="78"/>
                </a:cubicBezTo>
                <a:cubicBezTo>
                  <a:pt x="169" y="78"/>
                  <a:pt x="173" y="73"/>
                  <a:pt x="172" y="68"/>
                </a:cubicBezTo>
                <a:cubicBezTo>
                  <a:pt x="168" y="32"/>
                  <a:pt x="140" y="4"/>
                  <a:pt x="105" y="0"/>
                </a:cubicBezTo>
                <a:cubicBezTo>
                  <a:pt x="104" y="0"/>
                  <a:pt x="104" y="0"/>
                  <a:pt x="103" y="0"/>
                </a:cubicBezTo>
                <a:close/>
                <a:moveTo>
                  <a:pt x="74" y="11"/>
                </a:moveTo>
                <a:cubicBezTo>
                  <a:pt x="73" y="11"/>
                  <a:pt x="73" y="11"/>
                  <a:pt x="72" y="11"/>
                </a:cubicBezTo>
                <a:cubicBezTo>
                  <a:pt x="31" y="17"/>
                  <a:pt x="0" y="54"/>
                  <a:pt x="5" y="98"/>
                </a:cubicBezTo>
                <a:cubicBezTo>
                  <a:pt x="9" y="134"/>
                  <a:pt x="38" y="164"/>
                  <a:pt x="74" y="168"/>
                </a:cubicBezTo>
                <a:cubicBezTo>
                  <a:pt x="77" y="168"/>
                  <a:pt x="80" y="168"/>
                  <a:pt x="83" y="168"/>
                </a:cubicBezTo>
                <a:cubicBezTo>
                  <a:pt x="123" y="168"/>
                  <a:pt x="156" y="139"/>
                  <a:pt x="161" y="100"/>
                </a:cubicBezTo>
                <a:cubicBezTo>
                  <a:pt x="162" y="94"/>
                  <a:pt x="158" y="89"/>
                  <a:pt x="152" y="89"/>
                </a:cubicBezTo>
                <a:cubicBezTo>
                  <a:pt x="90" y="89"/>
                  <a:pt x="90" y="89"/>
                  <a:pt x="90" y="89"/>
                </a:cubicBezTo>
                <a:cubicBezTo>
                  <a:pt x="86" y="89"/>
                  <a:pt x="83" y="86"/>
                  <a:pt x="83" y="82"/>
                </a:cubicBezTo>
                <a:cubicBezTo>
                  <a:pt x="83" y="20"/>
                  <a:pt x="83" y="20"/>
                  <a:pt x="83" y="20"/>
                </a:cubicBezTo>
                <a:cubicBezTo>
                  <a:pt x="83" y="15"/>
                  <a:pt x="79" y="11"/>
                  <a:pt x="74"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073" name="Freeform 35"/>
          <p:cNvSpPr>
            <a:spLocks noEditPoints="1"/>
          </p:cNvSpPr>
          <p:nvPr/>
        </p:nvSpPr>
        <p:spPr bwMode="auto">
          <a:xfrm>
            <a:off x="4417220" y="3527823"/>
            <a:ext cx="629841" cy="392906"/>
          </a:xfrm>
          <a:custGeom>
            <a:avLst/>
            <a:gdLst>
              <a:gd name="T0" fmla="*/ 732671 w 196"/>
              <a:gd name="T1" fmla="*/ 523875 h 122"/>
              <a:gd name="T2" fmla="*/ 107116 w 196"/>
              <a:gd name="T3" fmla="*/ 523875 h 122"/>
              <a:gd name="T4" fmla="*/ 0 w 196"/>
              <a:gd name="T5" fmla="*/ 420818 h 122"/>
              <a:gd name="T6" fmla="*/ 0 w 196"/>
              <a:gd name="T7" fmla="*/ 103057 h 122"/>
              <a:gd name="T8" fmla="*/ 107116 w 196"/>
              <a:gd name="T9" fmla="*/ 0 h 122"/>
              <a:gd name="T10" fmla="*/ 732671 w 196"/>
              <a:gd name="T11" fmla="*/ 0 h 122"/>
              <a:gd name="T12" fmla="*/ 839787 w 196"/>
              <a:gd name="T13" fmla="*/ 103057 h 122"/>
              <a:gd name="T14" fmla="*/ 839787 w 196"/>
              <a:gd name="T15" fmla="*/ 420818 h 122"/>
              <a:gd name="T16" fmla="*/ 732671 w 196"/>
              <a:gd name="T17" fmla="*/ 523875 h 122"/>
              <a:gd name="T18" fmla="*/ 107116 w 196"/>
              <a:gd name="T19" fmla="*/ 30058 h 122"/>
              <a:gd name="T20" fmla="*/ 34277 w 196"/>
              <a:gd name="T21" fmla="*/ 103057 h 122"/>
              <a:gd name="T22" fmla="*/ 34277 w 196"/>
              <a:gd name="T23" fmla="*/ 420818 h 122"/>
              <a:gd name="T24" fmla="*/ 107116 w 196"/>
              <a:gd name="T25" fmla="*/ 493817 h 122"/>
              <a:gd name="T26" fmla="*/ 732671 w 196"/>
              <a:gd name="T27" fmla="*/ 493817 h 122"/>
              <a:gd name="T28" fmla="*/ 805510 w 196"/>
              <a:gd name="T29" fmla="*/ 420818 h 122"/>
              <a:gd name="T30" fmla="*/ 805510 w 196"/>
              <a:gd name="T31" fmla="*/ 103057 h 122"/>
              <a:gd name="T32" fmla="*/ 732671 w 196"/>
              <a:gd name="T33" fmla="*/ 30058 h 122"/>
              <a:gd name="T34" fmla="*/ 107116 w 196"/>
              <a:gd name="T35" fmla="*/ 30058 h 122"/>
              <a:gd name="T36" fmla="*/ 719817 w 196"/>
              <a:gd name="T37" fmla="*/ 442288 h 122"/>
              <a:gd name="T38" fmla="*/ 706964 w 196"/>
              <a:gd name="T39" fmla="*/ 437994 h 122"/>
              <a:gd name="T40" fmla="*/ 522725 w 196"/>
              <a:gd name="T41" fmla="*/ 283408 h 122"/>
              <a:gd name="T42" fmla="*/ 428463 w 196"/>
              <a:gd name="T43" fmla="*/ 360701 h 122"/>
              <a:gd name="T44" fmla="*/ 407040 w 196"/>
              <a:gd name="T45" fmla="*/ 360701 h 122"/>
              <a:gd name="T46" fmla="*/ 312778 w 196"/>
              <a:gd name="T47" fmla="*/ 283408 h 122"/>
              <a:gd name="T48" fmla="*/ 128539 w 196"/>
              <a:gd name="T49" fmla="*/ 437994 h 122"/>
              <a:gd name="T50" fmla="*/ 102831 w 196"/>
              <a:gd name="T51" fmla="*/ 437994 h 122"/>
              <a:gd name="T52" fmla="*/ 107116 w 196"/>
              <a:gd name="T53" fmla="*/ 412230 h 122"/>
              <a:gd name="T54" fmla="*/ 287070 w 196"/>
              <a:gd name="T55" fmla="*/ 266232 h 122"/>
              <a:gd name="T56" fmla="*/ 107116 w 196"/>
              <a:gd name="T57" fmla="*/ 124528 h 122"/>
              <a:gd name="T58" fmla="*/ 102831 w 196"/>
              <a:gd name="T59" fmla="*/ 103057 h 122"/>
              <a:gd name="T60" fmla="*/ 128539 w 196"/>
              <a:gd name="T61" fmla="*/ 98763 h 122"/>
              <a:gd name="T62" fmla="*/ 419893 w 196"/>
              <a:gd name="T63" fmla="*/ 326348 h 122"/>
              <a:gd name="T64" fmla="*/ 711248 w 196"/>
              <a:gd name="T65" fmla="*/ 98763 h 122"/>
              <a:gd name="T66" fmla="*/ 732671 w 196"/>
              <a:gd name="T67" fmla="*/ 103057 h 122"/>
              <a:gd name="T68" fmla="*/ 728387 w 196"/>
              <a:gd name="T69" fmla="*/ 124528 h 122"/>
              <a:gd name="T70" fmla="*/ 552717 w 196"/>
              <a:gd name="T71" fmla="*/ 266232 h 122"/>
              <a:gd name="T72" fmla="*/ 728387 w 196"/>
              <a:gd name="T73" fmla="*/ 412230 h 122"/>
              <a:gd name="T74" fmla="*/ 732671 w 196"/>
              <a:gd name="T75" fmla="*/ 437994 h 122"/>
              <a:gd name="T76" fmla="*/ 719817 w 196"/>
              <a:gd name="T77" fmla="*/ 442288 h 12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6" h="122">
                <a:moveTo>
                  <a:pt x="171" y="122"/>
                </a:moveTo>
                <a:cubicBezTo>
                  <a:pt x="25" y="122"/>
                  <a:pt x="25" y="122"/>
                  <a:pt x="25" y="122"/>
                </a:cubicBezTo>
                <a:cubicBezTo>
                  <a:pt x="11" y="122"/>
                  <a:pt x="0" y="111"/>
                  <a:pt x="0" y="98"/>
                </a:cubicBezTo>
                <a:cubicBezTo>
                  <a:pt x="0" y="24"/>
                  <a:pt x="0" y="24"/>
                  <a:pt x="0" y="24"/>
                </a:cubicBezTo>
                <a:cubicBezTo>
                  <a:pt x="0" y="11"/>
                  <a:pt x="11" y="0"/>
                  <a:pt x="25" y="0"/>
                </a:cubicBezTo>
                <a:cubicBezTo>
                  <a:pt x="171" y="0"/>
                  <a:pt x="171" y="0"/>
                  <a:pt x="171" y="0"/>
                </a:cubicBezTo>
                <a:cubicBezTo>
                  <a:pt x="185" y="0"/>
                  <a:pt x="196" y="11"/>
                  <a:pt x="196" y="24"/>
                </a:cubicBezTo>
                <a:cubicBezTo>
                  <a:pt x="196" y="98"/>
                  <a:pt x="196" y="98"/>
                  <a:pt x="196" y="98"/>
                </a:cubicBezTo>
                <a:cubicBezTo>
                  <a:pt x="196" y="111"/>
                  <a:pt x="185" y="122"/>
                  <a:pt x="171" y="122"/>
                </a:cubicBezTo>
                <a:close/>
                <a:moveTo>
                  <a:pt x="25" y="7"/>
                </a:moveTo>
                <a:cubicBezTo>
                  <a:pt x="15" y="7"/>
                  <a:pt x="8" y="15"/>
                  <a:pt x="8" y="24"/>
                </a:cubicBezTo>
                <a:cubicBezTo>
                  <a:pt x="8" y="98"/>
                  <a:pt x="8" y="98"/>
                  <a:pt x="8" y="98"/>
                </a:cubicBezTo>
                <a:cubicBezTo>
                  <a:pt x="8" y="107"/>
                  <a:pt x="15" y="115"/>
                  <a:pt x="25" y="115"/>
                </a:cubicBezTo>
                <a:cubicBezTo>
                  <a:pt x="171" y="115"/>
                  <a:pt x="171" y="115"/>
                  <a:pt x="171" y="115"/>
                </a:cubicBezTo>
                <a:cubicBezTo>
                  <a:pt x="180" y="115"/>
                  <a:pt x="188" y="107"/>
                  <a:pt x="188" y="98"/>
                </a:cubicBezTo>
                <a:cubicBezTo>
                  <a:pt x="188" y="24"/>
                  <a:pt x="188" y="24"/>
                  <a:pt x="188" y="24"/>
                </a:cubicBezTo>
                <a:cubicBezTo>
                  <a:pt x="188" y="15"/>
                  <a:pt x="180" y="7"/>
                  <a:pt x="171" y="7"/>
                </a:cubicBezTo>
                <a:lnTo>
                  <a:pt x="25" y="7"/>
                </a:lnTo>
                <a:close/>
                <a:moveTo>
                  <a:pt x="168" y="103"/>
                </a:moveTo>
                <a:cubicBezTo>
                  <a:pt x="167" y="103"/>
                  <a:pt x="166" y="103"/>
                  <a:pt x="165" y="102"/>
                </a:cubicBezTo>
                <a:cubicBezTo>
                  <a:pt x="122" y="66"/>
                  <a:pt x="122" y="66"/>
                  <a:pt x="122" y="66"/>
                </a:cubicBezTo>
                <a:cubicBezTo>
                  <a:pt x="100" y="84"/>
                  <a:pt x="100" y="84"/>
                  <a:pt x="100" y="84"/>
                </a:cubicBezTo>
                <a:cubicBezTo>
                  <a:pt x="99" y="85"/>
                  <a:pt x="97" y="85"/>
                  <a:pt x="95" y="84"/>
                </a:cubicBezTo>
                <a:cubicBezTo>
                  <a:pt x="73" y="66"/>
                  <a:pt x="73" y="66"/>
                  <a:pt x="73" y="66"/>
                </a:cubicBezTo>
                <a:cubicBezTo>
                  <a:pt x="30" y="102"/>
                  <a:pt x="30" y="102"/>
                  <a:pt x="30" y="102"/>
                </a:cubicBezTo>
                <a:cubicBezTo>
                  <a:pt x="28" y="104"/>
                  <a:pt x="26" y="103"/>
                  <a:pt x="24" y="102"/>
                </a:cubicBezTo>
                <a:cubicBezTo>
                  <a:pt x="23" y="100"/>
                  <a:pt x="23" y="98"/>
                  <a:pt x="25" y="96"/>
                </a:cubicBezTo>
                <a:cubicBezTo>
                  <a:pt x="67" y="62"/>
                  <a:pt x="67" y="62"/>
                  <a:pt x="67" y="62"/>
                </a:cubicBezTo>
                <a:cubicBezTo>
                  <a:pt x="25" y="29"/>
                  <a:pt x="25" y="29"/>
                  <a:pt x="25" y="29"/>
                </a:cubicBezTo>
                <a:cubicBezTo>
                  <a:pt x="23" y="28"/>
                  <a:pt x="23" y="25"/>
                  <a:pt x="24" y="24"/>
                </a:cubicBezTo>
                <a:cubicBezTo>
                  <a:pt x="26" y="22"/>
                  <a:pt x="28" y="22"/>
                  <a:pt x="30" y="23"/>
                </a:cubicBezTo>
                <a:cubicBezTo>
                  <a:pt x="98" y="76"/>
                  <a:pt x="98" y="76"/>
                  <a:pt x="98" y="76"/>
                </a:cubicBezTo>
                <a:cubicBezTo>
                  <a:pt x="166" y="23"/>
                  <a:pt x="166" y="23"/>
                  <a:pt x="166" y="23"/>
                </a:cubicBezTo>
                <a:cubicBezTo>
                  <a:pt x="167" y="22"/>
                  <a:pt x="170" y="22"/>
                  <a:pt x="171" y="24"/>
                </a:cubicBezTo>
                <a:cubicBezTo>
                  <a:pt x="172" y="25"/>
                  <a:pt x="172" y="28"/>
                  <a:pt x="170" y="29"/>
                </a:cubicBezTo>
                <a:cubicBezTo>
                  <a:pt x="129" y="62"/>
                  <a:pt x="129" y="62"/>
                  <a:pt x="129" y="62"/>
                </a:cubicBezTo>
                <a:cubicBezTo>
                  <a:pt x="170" y="96"/>
                  <a:pt x="170" y="96"/>
                  <a:pt x="170" y="96"/>
                </a:cubicBezTo>
                <a:cubicBezTo>
                  <a:pt x="172" y="98"/>
                  <a:pt x="172" y="100"/>
                  <a:pt x="171" y="102"/>
                </a:cubicBezTo>
                <a:cubicBezTo>
                  <a:pt x="170" y="103"/>
                  <a:pt x="169" y="103"/>
                  <a:pt x="168" y="1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074" name="Freeform 36"/>
          <p:cNvSpPr>
            <a:spLocks noEditPoints="1"/>
          </p:cNvSpPr>
          <p:nvPr/>
        </p:nvSpPr>
        <p:spPr bwMode="auto">
          <a:xfrm>
            <a:off x="7074694" y="3489722"/>
            <a:ext cx="807244" cy="408384"/>
          </a:xfrm>
          <a:custGeom>
            <a:avLst/>
            <a:gdLst>
              <a:gd name="T0" fmla="*/ 338764 w 251"/>
              <a:gd name="T1" fmla="*/ 510213 h 127"/>
              <a:gd name="T2" fmla="*/ 411662 w 251"/>
              <a:gd name="T3" fmla="*/ 347288 h 127"/>
              <a:gd name="T4" fmla="*/ 475984 w 251"/>
              <a:gd name="T5" fmla="*/ 308700 h 127"/>
              <a:gd name="T6" fmla="*/ 510290 w 251"/>
              <a:gd name="T7" fmla="*/ 4288 h 127"/>
              <a:gd name="T8" fmla="*/ 694680 w 251"/>
              <a:gd name="T9" fmla="*/ 124338 h 127"/>
              <a:gd name="T10" fmla="*/ 643222 w 251"/>
              <a:gd name="T11" fmla="*/ 325850 h 127"/>
              <a:gd name="T12" fmla="*/ 784731 w 251"/>
              <a:gd name="T13" fmla="*/ 407313 h 127"/>
              <a:gd name="T14" fmla="*/ 763290 w 251"/>
              <a:gd name="T15" fmla="*/ 510213 h 127"/>
              <a:gd name="T16" fmla="*/ 548883 w 251"/>
              <a:gd name="T17" fmla="*/ 30013 h 127"/>
              <a:gd name="T18" fmla="*/ 488849 w 251"/>
              <a:gd name="T19" fmla="*/ 270113 h 127"/>
              <a:gd name="T20" fmla="*/ 458832 w 251"/>
              <a:gd name="T21" fmla="*/ 360150 h 127"/>
              <a:gd name="T22" fmla="*/ 325899 w 251"/>
              <a:gd name="T23" fmla="*/ 458763 h 127"/>
              <a:gd name="T24" fmla="*/ 548883 w 251"/>
              <a:gd name="T25" fmla="*/ 514500 h 127"/>
              <a:gd name="T26" fmla="*/ 771867 w 251"/>
              <a:gd name="T27" fmla="*/ 458763 h 127"/>
              <a:gd name="T28" fmla="*/ 643222 w 251"/>
              <a:gd name="T29" fmla="*/ 360150 h 127"/>
              <a:gd name="T30" fmla="*/ 613205 w 251"/>
              <a:gd name="T31" fmla="*/ 270113 h 127"/>
              <a:gd name="T32" fmla="*/ 548883 w 251"/>
              <a:gd name="T33" fmla="*/ 30013 h 127"/>
              <a:gd name="T34" fmla="*/ 896223 w 251"/>
              <a:gd name="T35" fmla="*/ 544513 h 127"/>
              <a:gd name="T36" fmla="*/ 801884 w 251"/>
              <a:gd name="T37" fmla="*/ 523075 h 127"/>
              <a:gd name="T38" fmla="*/ 896223 w 251"/>
              <a:gd name="T39" fmla="*/ 514500 h 127"/>
              <a:gd name="T40" fmla="*/ 1046308 w 251"/>
              <a:gd name="T41" fmla="*/ 480200 h 127"/>
              <a:gd name="T42" fmla="*/ 956257 w 251"/>
              <a:gd name="T43" fmla="*/ 415888 h 127"/>
              <a:gd name="T44" fmla="*/ 934816 w 251"/>
              <a:gd name="T45" fmla="*/ 343000 h 127"/>
              <a:gd name="T46" fmla="*/ 896223 w 251"/>
              <a:gd name="T47" fmla="*/ 184363 h 127"/>
              <a:gd name="T48" fmla="*/ 853341 w 251"/>
              <a:gd name="T49" fmla="*/ 343000 h 127"/>
              <a:gd name="T50" fmla="*/ 840477 w 251"/>
              <a:gd name="T51" fmla="*/ 411600 h 127"/>
              <a:gd name="T52" fmla="*/ 831901 w 251"/>
              <a:gd name="T53" fmla="*/ 381588 h 127"/>
              <a:gd name="T54" fmla="*/ 789019 w 251"/>
              <a:gd name="T55" fmla="*/ 248675 h 127"/>
              <a:gd name="T56" fmla="*/ 921952 w 251"/>
              <a:gd name="T57" fmla="*/ 158638 h 127"/>
              <a:gd name="T58" fmla="*/ 951969 w 251"/>
              <a:gd name="T59" fmla="*/ 377300 h 127"/>
              <a:gd name="T60" fmla="*/ 994850 w 251"/>
              <a:gd name="T61" fmla="*/ 398738 h 127"/>
              <a:gd name="T62" fmla="*/ 1046308 w 251"/>
              <a:gd name="T63" fmla="*/ 518788 h 127"/>
              <a:gd name="T64" fmla="*/ 205831 w 251"/>
              <a:gd name="T65" fmla="*/ 544513 h 127"/>
              <a:gd name="T66" fmla="*/ 4288 w 251"/>
              <a:gd name="T67" fmla="*/ 480200 h 127"/>
              <a:gd name="T68" fmla="*/ 124356 w 251"/>
              <a:gd name="T69" fmla="*/ 373013 h 127"/>
              <a:gd name="T70" fmla="*/ 137221 w 251"/>
              <a:gd name="T71" fmla="*/ 347288 h 127"/>
              <a:gd name="T72" fmla="*/ 205831 w 251"/>
              <a:gd name="T73" fmla="*/ 115763 h 127"/>
              <a:gd name="T74" fmla="*/ 270153 w 251"/>
              <a:gd name="T75" fmla="*/ 347288 h 127"/>
              <a:gd name="T76" fmla="*/ 287306 w 251"/>
              <a:gd name="T77" fmla="*/ 373013 h 127"/>
              <a:gd name="T78" fmla="*/ 265865 w 251"/>
              <a:gd name="T79" fmla="*/ 398738 h 127"/>
              <a:gd name="T80" fmla="*/ 291594 w 251"/>
              <a:gd name="T81" fmla="*/ 218663 h 127"/>
              <a:gd name="T82" fmla="*/ 180102 w 251"/>
              <a:gd name="T83" fmla="*/ 150063 h 127"/>
              <a:gd name="T84" fmla="*/ 171526 w 251"/>
              <a:gd name="T85" fmla="*/ 364438 h 127"/>
              <a:gd name="T86" fmla="*/ 107204 w 251"/>
              <a:gd name="T87" fmla="*/ 411600 h 127"/>
              <a:gd name="T88" fmla="*/ 51458 w 251"/>
              <a:gd name="T89" fmla="*/ 493063 h 127"/>
              <a:gd name="T90" fmla="*/ 278730 w 251"/>
              <a:gd name="T91" fmla="*/ 510213 h 127"/>
              <a:gd name="T92" fmla="*/ 205831 w 251"/>
              <a:gd name="T93" fmla="*/ 544513 h 12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1" h="127">
                <a:moveTo>
                  <a:pt x="128" y="127"/>
                </a:moveTo>
                <a:cubicBezTo>
                  <a:pt x="114" y="126"/>
                  <a:pt x="102" y="126"/>
                  <a:pt x="90" y="123"/>
                </a:cubicBezTo>
                <a:cubicBezTo>
                  <a:pt x="86" y="122"/>
                  <a:pt x="82" y="121"/>
                  <a:pt x="79" y="119"/>
                </a:cubicBezTo>
                <a:cubicBezTo>
                  <a:pt x="72" y="116"/>
                  <a:pt x="69" y="111"/>
                  <a:pt x="69" y="108"/>
                </a:cubicBezTo>
                <a:cubicBezTo>
                  <a:pt x="68" y="104"/>
                  <a:pt x="70" y="99"/>
                  <a:pt x="73" y="95"/>
                </a:cubicBezTo>
                <a:cubicBezTo>
                  <a:pt x="79" y="90"/>
                  <a:pt x="86" y="85"/>
                  <a:pt x="96" y="81"/>
                </a:cubicBezTo>
                <a:cubicBezTo>
                  <a:pt x="99" y="79"/>
                  <a:pt x="101" y="78"/>
                  <a:pt x="104" y="77"/>
                </a:cubicBezTo>
                <a:cubicBezTo>
                  <a:pt x="107" y="76"/>
                  <a:pt x="107" y="76"/>
                  <a:pt x="107" y="76"/>
                </a:cubicBezTo>
                <a:cubicBezTo>
                  <a:pt x="109" y="75"/>
                  <a:pt x="110" y="74"/>
                  <a:pt x="111" y="72"/>
                </a:cubicBezTo>
                <a:cubicBezTo>
                  <a:pt x="111" y="71"/>
                  <a:pt x="110" y="69"/>
                  <a:pt x="109" y="68"/>
                </a:cubicBezTo>
                <a:cubicBezTo>
                  <a:pt x="99" y="57"/>
                  <a:pt x="94" y="45"/>
                  <a:pt x="95" y="29"/>
                </a:cubicBezTo>
                <a:cubicBezTo>
                  <a:pt x="95" y="14"/>
                  <a:pt x="104" y="5"/>
                  <a:pt x="119" y="1"/>
                </a:cubicBezTo>
                <a:cubicBezTo>
                  <a:pt x="122" y="0"/>
                  <a:pt x="125" y="0"/>
                  <a:pt x="128" y="0"/>
                </a:cubicBezTo>
                <a:cubicBezTo>
                  <a:pt x="131" y="0"/>
                  <a:pt x="135" y="0"/>
                  <a:pt x="138" y="1"/>
                </a:cubicBezTo>
                <a:cubicBezTo>
                  <a:pt x="153" y="5"/>
                  <a:pt x="162" y="14"/>
                  <a:pt x="162" y="29"/>
                </a:cubicBezTo>
                <a:cubicBezTo>
                  <a:pt x="163" y="45"/>
                  <a:pt x="158" y="58"/>
                  <a:pt x="148" y="68"/>
                </a:cubicBezTo>
                <a:cubicBezTo>
                  <a:pt x="146" y="69"/>
                  <a:pt x="146" y="71"/>
                  <a:pt x="146" y="72"/>
                </a:cubicBezTo>
                <a:cubicBezTo>
                  <a:pt x="147" y="74"/>
                  <a:pt x="148" y="75"/>
                  <a:pt x="150" y="76"/>
                </a:cubicBezTo>
                <a:cubicBezTo>
                  <a:pt x="152" y="77"/>
                  <a:pt x="152" y="77"/>
                  <a:pt x="152" y="77"/>
                </a:cubicBezTo>
                <a:cubicBezTo>
                  <a:pt x="155" y="78"/>
                  <a:pt x="158" y="79"/>
                  <a:pt x="161" y="81"/>
                </a:cubicBezTo>
                <a:cubicBezTo>
                  <a:pt x="171" y="85"/>
                  <a:pt x="178" y="90"/>
                  <a:pt x="183" y="95"/>
                </a:cubicBezTo>
                <a:cubicBezTo>
                  <a:pt x="187" y="99"/>
                  <a:pt x="188" y="104"/>
                  <a:pt x="187" y="108"/>
                </a:cubicBezTo>
                <a:cubicBezTo>
                  <a:pt x="186" y="113"/>
                  <a:pt x="183" y="117"/>
                  <a:pt x="178" y="119"/>
                </a:cubicBezTo>
                <a:cubicBezTo>
                  <a:pt x="178" y="119"/>
                  <a:pt x="178" y="119"/>
                  <a:pt x="178" y="119"/>
                </a:cubicBezTo>
                <a:cubicBezTo>
                  <a:pt x="175" y="121"/>
                  <a:pt x="171" y="122"/>
                  <a:pt x="167" y="123"/>
                </a:cubicBezTo>
                <a:cubicBezTo>
                  <a:pt x="155" y="126"/>
                  <a:pt x="143" y="126"/>
                  <a:pt x="128" y="127"/>
                </a:cubicBezTo>
                <a:close/>
                <a:moveTo>
                  <a:pt x="128" y="7"/>
                </a:moveTo>
                <a:cubicBezTo>
                  <a:pt x="126" y="7"/>
                  <a:pt x="123" y="7"/>
                  <a:pt x="121" y="8"/>
                </a:cubicBezTo>
                <a:cubicBezTo>
                  <a:pt x="108" y="11"/>
                  <a:pt x="102" y="18"/>
                  <a:pt x="102" y="30"/>
                </a:cubicBezTo>
                <a:cubicBezTo>
                  <a:pt x="101" y="43"/>
                  <a:pt x="105" y="54"/>
                  <a:pt x="114" y="63"/>
                </a:cubicBezTo>
                <a:cubicBezTo>
                  <a:pt x="117" y="66"/>
                  <a:pt x="118" y="70"/>
                  <a:pt x="117" y="74"/>
                </a:cubicBezTo>
                <a:cubicBezTo>
                  <a:pt x="117" y="78"/>
                  <a:pt x="113" y="81"/>
                  <a:pt x="109" y="83"/>
                </a:cubicBezTo>
                <a:cubicBezTo>
                  <a:pt x="107" y="84"/>
                  <a:pt x="107" y="84"/>
                  <a:pt x="107" y="84"/>
                </a:cubicBezTo>
                <a:cubicBezTo>
                  <a:pt x="104" y="85"/>
                  <a:pt x="101" y="86"/>
                  <a:pt x="99" y="87"/>
                </a:cubicBezTo>
                <a:cubicBezTo>
                  <a:pt x="90" y="91"/>
                  <a:pt x="83" y="95"/>
                  <a:pt x="78" y="100"/>
                </a:cubicBezTo>
                <a:cubicBezTo>
                  <a:pt x="76" y="102"/>
                  <a:pt x="75" y="105"/>
                  <a:pt x="76" y="107"/>
                </a:cubicBezTo>
                <a:cubicBezTo>
                  <a:pt x="76" y="109"/>
                  <a:pt x="78" y="111"/>
                  <a:pt x="82" y="113"/>
                </a:cubicBezTo>
                <a:cubicBezTo>
                  <a:pt x="85" y="114"/>
                  <a:pt x="88" y="116"/>
                  <a:pt x="91" y="116"/>
                </a:cubicBezTo>
                <a:cubicBezTo>
                  <a:pt x="103" y="119"/>
                  <a:pt x="114" y="119"/>
                  <a:pt x="128" y="120"/>
                </a:cubicBezTo>
                <a:cubicBezTo>
                  <a:pt x="142" y="119"/>
                  <a:pt x="154" y="119"/>
                  <a:pt x="165" y="116"/>
                </a:cubicBezTo>
                <a:cubicBezTo>
                  <a:pt x="169" y="116"/>
                  <a:pt x="172" y="114"/>
                  <a:pt x="175" y="113"/>
                </a:cubicBezTo>
                <a:cubicBezTo>
                  <a:pt x="178" y="112"/>
                  <a:pt x="180" y="110"/>
                  <a:pt x="180" y="107"/>
                </a:cubicBezTo>
                <a:cubicBezTo>
                  <a:pt x="181" y="104"/>
                  <a:pt x="180" y="102"/>
                  <a:pt x="179" y="100"/>
                </a:cubicBezTo>
                <a:cubicBezTo>
                  <a:pt x="174" y="95"/>
                  <a:pt x="167" y="91"/>
                  <a:pt x="158" y="87"/>
                </a:cubicBezTo>
                <a:cubicBezTo>
                  <a:pt x="156" y="86"/>
                  <a:pt x="153" y="85"/>
                  <a:pt x="150" y="84"/>
                </a:cubicBezTo>
                <a:cubicBezTo>
                  <a:pt x="148" y="83"/>
                  <a:pt x="148" y="83"/>
                  <a:pt x="148" y="83"/>
                </a:cubicBezTo>
                <a:cubicBezTo>
                  <a:pt x="143" y="81"/>
                  <a:pt x="140" y="78"/>
                  <a:pt x="139" y="74"/>
                </a:cubicBezTo>
                <a:cubicBezTo>
                  <a:pt x="139" y="70"/>
                  <a:pt x="140" y="66"/>
                  <a:pt x="143" y="63"/>
                </a:cubicBezTo>
                <a:cubicBezTo>
                  <a:pt x="152" y="54"/>
                  <a:pt x="156" y="43"/>
                  <a:pt x="155" y="30"/>
                </a:cubicBezTo>
                <a:cubicBezTo>
                  <a:pt x="155" y="18"/>
                  <a:pt x="149" y="11"/>
                  <a:pt x="136" y="8"/>
                </a:cubicBezTo>
                <a:cubicBezTo>
                  <a:pt x="133" y="7"/>
                  <a:pt x="131" y="7"/>
                  <a:pt x="128" y="7"/>
                </a:cubicBezTo>
                <a:close/>
                <a:moveTo>
                  <a:pt x="177" y="116"/>
                </a:moveTo>
                <a:cubicBezTo>
                  <a:pt x="177" y="116"/>
                  <a:pt x="177" y="116"/>
                  <a:pt x="177" y="116"/>
                </a:cubicBezTo>
                <a:close/>
                <a:moveTo>
                  <a:pt x="209" y="127"/>
                </a:moveTo>
                <a:cubicBezTo>
                  <a:pt x="206" y="127"/>
                  <a:pt x="206" y="127"/>
                  <a:pt x="206" y="127"/>
                </a:cubicBezTo>
                <a:cubicBezTo>
                  <a:pt x="200" y="127"/>
                  <a:pt x="197" y="126"/>
                  <a:pt x="190" y="126"/>
                </a:cubicBezTo>
                <a:cubicBezTo>
                  <a:pt x="188" y="125"/>
                  <a:pt x="187" y="124"/>
                  <a:pt x="187" y="122"/>
                </a:cubicBezTo>
                <a:cubicBezTo>
                  <a:pt x="187" y="120"/>
                  <a:pt x="189" y="119"/>
                  <a:pt x="191" y="119"/>
                </a:cubicBezTo>
                <a:cubicBezTo>
                  <a:pt x="198" y="120"/>
                  <a:pt x="200" y="120"/>
                  <a:pt x="207" y="120"/>
                </a:cubicBezTo>
                <a:cubicBezTo>
                  <a:pt x="209" y="120"/>
                  <a:pt x="209" y="120"/>
                  <a:pt x="209" y="120"/>
                </a:cubicBezTo>
                <a:cubicBezTo>
                  <a:pt x="218" y="120"/>
                  <a:pt x="226" y="119"/>
                  <a:pt x="234" y="117"/>
                </a:cubicBezTo>
                <a:cubicBezTo>
                  <a:pt x="237" y="117"/>
                  <a:pt x="239" y="116"/>
                  <a:pt x="241" y="115"/>
                </a:cubicBezTo>
                <a:cubicBezTo>
                  <a:pt x="243" y="114"/>
                  <a:pt x="244" y="113"/>
                  <a:pt x="244" y="112"/>
                </a:cubicBezTo>
                <a:cubicBezTo>
                  <a:pt x="244" y="110"/>
                  <a:pt x="243" y="109"/>
                  <a:pt x="243" y="108"/>
                </a:cubicBezTo>
                <a:cubicBezTo>
                  <a:pt x="239" y="105"/>
                  <a:pt x="235" y="102"/>
                  <a:pt x="229" y="99"/>
                </a:cubicBezTo>
                <a:cubicBezTo>
                  <a:pt x="227" y="98"/>
                  <a:pt x="225" y="97"/>
                  <a:pt x="223" y="97"/>
                </a:cubicBezTo>
                <a:cubicBezTo>
                  <a:pt x="222" y="96"/>
                  <a:pt x="222" y="96"/>
                  <a:pt x="222" y="96"/>
                </a:cubicBezTo>
                <a:cubicBezTo>
                  <a:pt x="218" y="95"/>
                  <a:pt x="216" y="92"/>
                  <a:pt x="215" y="89"/>
                </a:cubicBezTo>
                <a:cubicBezTo>
                  <a:pt x="215" y="86"/>
                  <a:pt x="216" y="83"/>
                  <a:pt x="218" y="80"/>
                </a:cubicBezTo>
                <a:cubicBezTo>
                  <a:pt x="224" y="75"/>
                  <a:pt x="227" y="67"/>
                  <a:pt x="226" y="58"/>
                </a:cubicBezTo>
                <a:cubicBezTo>
                  <a:pt x="226" y="51"/>
                  <a:pt x="222" y="46"/>
                  <a:pt x="214" y="44"/>
                </a:cubicBezTo>
                <a:cubicBezTo>
                  <a:pt x="212" y="44"/>
                  <a:pt x="210" y="43"/>
                  <a:pt x="209" y="43"/>
                </a:cubicBezTo>
                <a:cubicBezTo>
                  <a:pt x="207" y="43"/>
                  <a:pt x="205" y="44"/>
                  <a:pt x="204" y="44"/>
                </a:cubicBezTo>
                <a:cubicBezTo>
                  <a:pt x="195" y="46"/>
                  <a:pt x="191" y="51"/>
                  <a:pt x="191" y="58"/>
                </a:cubicBezTo>
                <a:cubicBezTo>
                  <a:pt x="191" y="67"/>
                  <a:pt x="193" y="75"/>
                  <a:pt x="199" y="80"/>
                </a:cubicBezTo>
                <a:cubicBezTo>
                  <a:pt x="202" y="83"/>
                  <a:pt x="203" y="86"/>
                  <a:pt x="202" y="89"/>
                </a:cubicBezTo>
                <a:cubicBezTo>
                  <a:pt x="202" y="92"/>
                  <a:pt x="200" y="94"/>
                  <a:pt x="197" y="95"/>
                </a:cubicBezTo>
                <a:cubicBezTo>
                  <a:pt x="196" y="96"/>
                  <a:pt x="196" y="96"/>
                  <a:pt x="196" y="96"/>
                </a:cubicBezTo>
                <a:cubicBezTo>
                  <a:pt x="194" y="96"/>
                  <a:pt x="192" y="95"/>
                  <a:pt x="192" y="94"/>
                </a:cubicBezTo>
                <a:cubicBezTo>
                  <a:pt x="191" y="92"/>
                  <a:pt x="192" y="90"/>
                  <a:pt x="194" y="89"/>
                </a:cubicBezTo>
                <a:cubicBezTo>
                  <a:pt x="194" y="89"/>
                  <a:pt x="194" y="89"/>
                  <a:pt x="194" y="89"/>
                </a:cubicBezTo>
                <a:cubicBezTo>
                  <a:pt x="195" y="89"/>
                  <a:pt x="196" y="88"/>
                  <a:pt x="196" y="88"/>
                </a:cubicBezTo>
                <a:cubicBezTo>
                  <a:pt x="196" y="87"/>
                  <a:pt x="195" y="86"/>
                  <a:pt x="194" y="85"/>
                </a:cubicBezTo>
                <a:cubicBezTo>
                  <a:pt x="187" y="78"/>
                  <a:pt x="184" y="69"/>
                  <a:pt x="184" y="58"/>
                </a:cubicBezTo>
                <a:cubicBezTo>
                  <a:pt x="184" y="50"/>
                  <a:pt x="188" y="41"/>
                  <a:pt x="202" y="37"/>
                </a:cubicBezTo>
                <a:cubicBezTo>
                  <a:pt x="204" y="37"/>
                  <a:pt x="206" y="36"/>
                  <a:pt x="209" y="36"/>
                </a:cubicBezTo>
                <a:cubicBezTo>
                  <a:pt x="211" y="36"/>
                  <a:pt x="213" y="37"/>
                  <a:pt x="215" y="37"/>
                </a:cubicBezTo>
                <a:cubicBezTo>
                  <a:pt x="230" y="41"/>
                  <a:pt x="233" y="50"/>
                  <a:pt x="233" y="58"/>
                </a:cubicBezTo>
                <a:cubicBezTo>
                  <a:pt x="234" y="69"/>
                  <a:pt x="230" y="78"/>
                  <a:pt x="223" y="85"/>
                </a:cubicBezTo>
                <a:cubicBezTo>
                  <a:pt x="222" y="86"/>
                  <a:pt x="222" y="87"/>
                  <a:pt x="222" y="88"/>
                </a:cubicBezTo>
                <a:cubicBezTo>
                  <a:pt x="222" y="88"/>
                  <a:pt x="223" y="89"/>
                  <a:pt x="224" y="90"/>
                </a:cubicBezTo>
                <a:cubicBezTo>
                  <a:pt x="226" y="90"/>
                  <a:pt x="226" y="90"/>
                  <a:pt x="226" y="90"/>
                </a:cubicBezTo>
                <a:cubicBezTo>
                  <a:pt x="228" y="91"/>
                  <a:pt x="230" y="92"/>
                  <a:pt x="232" y="93"/>
                </a:cubicBezTo>
                <a:cubicBezTo>
                  <a:pt x="239" y="96"/>
                  <a:pt x="244" y="99"/>
                  <a:pt x="248" y="103"/>
                </a:cubicBezTo>
                <a:cubicBezTo>
                  <a:pt x="250" y="106"/>
                  <a:pt x="251" y="109"/>
                  <a:pt x="251" y="113"/>
                </a:cubicBezTo>
                <a:cubicBezTo>
                  <a:pt x="250" y="117"/>
                  <a:pt x="247" y="120"/>
                  <a:pt x="244" y="121"/>
                </a:cubicBezTo>
                <a:cubicBezTo>
                  <a:pt x="241" y="123"/>
                  <a:pt x="239" y="123"/>
                  <a:pt x="236" y="124"/>
                </a:cubicBezTo>
                <a:cubicBezTo>
                  <a:pt x="227" y="126"/>
                  <a:pt x="219" y="126"/>
                  <a:pt x="209" y="127"/>
                </a:cubicBezTo>
                <a:close/>
                <a:moveTo>
                  <a:pt x="48" y="127"/>
                </a:moveTo>
                <a:cubicBezTo>
                  <a:pt x="36" y="126"/>
                  <a:pt x="27" y="126"/>
                  <a:pt x="18" y="124"/>
                </a:cubicBezTo>
                <a:cubicBezTo>
                  <a:pt x="15" y="123"/>
                  <a:pt x="12" y="122"/>
                  <a:pt x="9" y="121"/>
                </a:cubicBezTo>
                <a:cubicBezTo>
                  <a:pt x="5" y="119"/>
                  <a:pt x="2" y="115"/>
                  <a:pt x="1" y="112"/>
                </a:cubicBezTo>
                <a:cubicBezTo>
                  <a:pt x="0" y="108"/>
                  <a:pt x="2" y="104"/>
                  <a:pt x="5" y="101"/>
                </a:cubicBezTo>
                <a:cubicBezTo>
                  <a:pt x="9" y="97"/>
                  <a:pt x="14" y="93"/>
                  <a:pt x="22" y="90"/>
                </a:cubicBezTo>
                <a:cubicBezTo>
                  <a:pt x="24" y="89"/>
                  <a:pt x="27" y="88"/>
                  <a:pt x="29" y="87"/>
                </a:cubicBezTo>
                <a:cubicBezTo>
                  <a:pt x="31" y="86"/>
                  <a:pt x="31" y="86"/>
                  <a:pt x="31" y="86"/>
                </a:cubicBezTo>
                <a:cubicBezTo>
                  <a:pt x="32" y="86"/>
                  <a:pt x="33" y="85"/>
                  <a:pt x="33" y="84"/>
                </a:cubicBezTo>
                <a:cubicBezTo>
                  <a:pt x="33" y="83"/>
                  <a:pt x="33" y="82"/>
                  <a:pt x="32" y="81"/>
                </a:cubicBezTo>
                <a:cubicBezTo>
                  <a:pt x="24" y="73"/>
                  <a:pt x="20" y="63"/>
                  <a:pt x="21" y="51"/>
                </a:cubicBezTo>
                <a:cubicBezTo>
                  <a:pt x="21" y="43"/>
                  <a:pt x="25" y="32"/>
                  <a:pt x="40" y="28"/>
                </a:cubicBezTo>
                <a:cubicBezTo>
                  <a:pt x="43" y="28"/>
                  <a:pt x="45" y="27"/>
                  <a:pt x="48" y="27"/>
                </a:cubicBezTo>
                <a:cubicBezTo>
                  <a:pt x="50" y="27"/>
                  <a:pt x="53" y="28"/>
                  <a:pt x="55" y="28"/>
                </a:cubicBezTo>
                <a:cubicBezTo>
                  <a:pt x="71" y="32"/>
                  <a:pt x="74" y="43"/>
                  <a:pt x="75" y="51"/>
                </a:cubicBezTo>
                <a:cubicBezTo>
                  <a:pt x="75" y="63"/>
                  <a:pt x="71" y="73"/>
                  <a:pt x="63" y="81"/>
                </a:cubicBezTo>
                <a:cubicBezTo>
                  <a:pt x="63" y="82"/>
                  <a:pt x="62" y="83"/>
                  <a:pt x="62" y="84"/>
                </a:cubicBezTo>
                <a:cubicBezTo>
                  <a:pt x="62" y="85"/>
                  <a:pt x="63" y="86"/>
                  <a:pt x="65" y="86"/>
                </a:cubicBezTo>
                <a:cubicBezTo>
                  <a:pt x="67" y="87"/>
                  <a:pt x="67" y="87"/>
                  <a:pt x="67" y="87"/>
                </a:cubicBezTo>
                <a:cubicBezTo>
                  <a:pt x="68" y="88"/>
                  <a:pt x="69" y="90"/>
                  <a:pt x="68" y="91"/>
                </a:cubicBezTo>
                <a:cubicBezTo>
                  <a:pt x="68" y="93"/>
                  <a:pt x="66" y="94"/>
                  <a:pt x="64" y="93"/>
                </a:cubicBezTo>
                <a:cubicBezTo>
                  <a:pt x="62" y="93"/>
                  <a:pt x="62" y="93"/>
                  <a:pt x="62" y="93"/>
                </a:cubicBezTo>
                <a:cubicBezTo>
                  <a:pt x="59" y="91"/>
                  <a:pt x="56" y="89"/>
                  <a:pt x="55" y="85"/>
                </a:cubicBezTo>
                <a:cubicBezTo>
                  <a:pt x="55" y="82"/>
                  <a:pt x="56" y="79"/>
                  <a:pt x="58" y="76"/>
                </a:cubicBezTo>
                <a:cubicBezTo>
                  <a:pt x="65" y="70"/>
                  <a:pt x="68" y="61"/>
                  <a:pt x="68" y="51"/>
                </a:cubicBezTo>
                <a:cubicBezTo>
                  <a:pt x="67" y="43"/>
                  <a:pt x="63" y="37"/>
                  <a:pt x="53" y="35"/>
                </a:cubicBezTo>
                <a:cubicBezTo>
                  <a:pt x="51" y="35"/>
                  <a:pt x="50" y="34"/>
                  <a:pt x="48" y="34"/>
                </a:cubicBezTo>
                <a:cubicBezTo>
                  <a:pt x="46" y="34"/>
                  <a:pt x="44" y="35"/>
                  <a:pt x="42" y="35"/>
                </a:cubicBezTo>
                <a:cubicBezTo>
                  <a:pt x="33" y="37"/>
                  <a:pt x="28" y="43"/>
                  <a:pt x="28" y="51"/>
                </a:cubicBezTo>
                <a:cubicBezTo>
                  <a:pt x="27" y="61"/>
                  <a:pt x="30" y="69"/>
                  <a:pt x="37" y="76"/>
                </a:cubicBezTo>
                <a:cubicBezTo>
                  <a:pt x="40" y="79"/>
                  <a:pt x="41" y="82"/>
                  <a:pt x="40" y="85"/>
                </a:cubicBezTo>
                <a:cubicBezTo>
                  <a:pt x="39" y="89"/>
                  <a:pt x="37" y="91"/>
                  <a:pt x="33" y="93"/>
                </a:cubicBezTo>
                <a:cubicBezTo>
                  <a:pt x="31" y="93"/>
                  <a:pt x="31" y="93"/>
                  <a:pt x="31" y="93"/>
                </a:cubicBezTo>
                <a:cubicBezTo>
                  <a:pt x="29" y="94"/>
                  <a:pt x="27" y="95"/>
                  <a:pt x="25" y="96"/>
                </a:cubicBezTo>
                <a:cubicBezTo>
                  <a:pt x="18" y="99"/>
                  <a:pt x="13" y="102"/>
                  <a:pt x="10" y="106"/>
                </a:cubicBezTo>
                <a:cubicBezTo>
                  <a:pt x="8" y="108"/>
                  <a:pt x="8" y="109"/>
                  <a:pt x="8" y="110"/>
                </a:cubicBezTo>
                <a:cubicBezTo>
                  <a:pt x="8" y="112"/>
                  <a:pt x="10" y="114"/>
                  <a:pt x="12" y="115"/>
                </a:cubicBezTo>
                <a:cubicBezTo>
                  <a:pt x="14" y="116"/>
                  <a:pt x="17" y="117"/>
                  <a:pt x="19" y="117"/>
                </a:cubicBezTo>
                <a:cubicBezTo>
                  <a:pt x="28" y="119"/>
                  <a:pt x="37" y="120"/>
                  <a:pt x="48" y="120"/>
                </a:cubicBezTo>
                <a:cubicBezTo>
                  <a:pt x="54" y="120"/>
                  <a:pt x="60" y="119"/>
                  <a:pt x="65" y="119"/>
                </a:cubicBezTo>
                <a:cubicBezTo>
                  <a:pt x="66" y="119"/>
                  <a:pt x="68" y="120"/>
                  <a:pt x="68" y="122"/>
                </a:cubicBezTo>
                <a:cubicBezTo>
                  <a:pt x="68" y="124"/>
                  <a:pt x="67" y="126"/>
                  <a:pt x="65" y="126"/>
                </a:cubicBezTo>
                <a:cubicBezTo>
                  <a:pt x="60" y="126"/>
                  <a:pt x="54" y="127"/>
                  <a:pt x="48"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075" name="Freeform 37"/>
          <p:cNvSpPr>
            <a:spLocks noEditPoints="1"/>
          </p:cNvSpPr>
          <p:nvPr/>
        </p:nvSpPr>
        <p:spPr bwMode="auto">
          <a:xfrm>
            <a:off x="4738688" y="2247902"/>
            <a:ext cx="526256" cy="489347"/>
          </a:xfrm>
          <a:custGeom>
            <a:avLst/>
            <a:gdLst>
              <a:gd name="T0" fmla="*/ 81292 w 164"/>
              <a:gd name="T1" fmla="*/ 652463 h 152"/>
              <a:gd name="T2" fmla="*/ 0 w 164"/>
              <a:gd name="T3" fmla="*/ 420667 h 152"/>
              <a:gd name="T4" fmla="*/ 34228 w 164"/>
              <a:gd name="T5" fmla="*/ 420667 h 152"/>
              <a:gd name="T6" fmla="*/ 81292 w 164"/>
              <a:gd name="T7" fmla="*/ 618123 h 152"/>
              <a:gd name="T8" fmla="*/ 671725 w 164"/>
              <a:gd name="T9" fmla="*/ 566613 h 152"/>
              <a:gd name="T10" fmla="*/ 684561 w 164"/>
              <a:gd name="T11" fmla="*/ 407789 h 152"/>
              <a:gd name="T12" fmla="*/ 701675 w 164"/>
              <a:gd name="T13" fmla="*/ 566613 h 152"/>
              <a:gd name="T14" fmla="*/ 380787 w 164"/>
              <a:gd name="T15" fmla="*/ 467885 h 152"/>
              <a:gd name="T16" fmla="*/ 282381 w 164"/>
              <a:gd name="T17" fmla="*/ 420667 h 152"/>
              <a:gd name="T18" fmla="*/ 325166 w 164"/>
              <a:gd name="T19" fmla="*/ 300476 h 152"/>
              <a:gd name="T20" fmla="*/ 419294 w 164"/>
              <a:gd name="T21" fmla="*/ 347694 h 152"/>
              <a:gd name="T22" fmla="*/ 380787 w 164"/>
              <a:gd name="T23" fmla="*/ 467885 h 152"/>
              <a:gd name="T24" fmla="*/ 312331 w 164"/>
              <a:gd name="T25" fmla="*/ 347694 h 152"/>
              <a:gd name="T26" fmla="*/ 325166 w 164"/>
              <a:gd name="T27" fmla="*/ 433544 h 152"/>
              <a:gd name="T28" fmla="*/ 389344 w 164"/>
              <a:gd name="T29" fmla="*/ 420667 h 152"/>
              <a:gd name="T30" fmla="*/ 380787 w 164"/>
              <a:gd name="T31" fmla="*/ 334817 h 152"/>
              <a:gd name="T32" fmla="*/ 620383 w 164"/>
              <a:gd name="T33" fmla="*/ 399204 h 152"/>
              <a:gd name="T34" fmla="*/ 444965 w 164"/>
              <a:gd name="T35" fmla="*/ 382034 h 152"/>
              <a:gd name="T36" fmla="*/ 620383 w 164"/>
              <a:gd name="T37" fmla="*/ 369157 h 152"/>
              <a:gd name="T38" fmla="*/ 671725 w 164"/>
              <a:gd name="T39" fmla="*/ 201748 h 152"/>
              <a:gd name="T40" fmla="*/ 81292 w 164"/>
              <a:gd name="T41" fmla="*/ 150238 h 152"/>
              <a:gd name="T42" fmla="*/ 34228 w 164"/>
              <a:gd name="T43" fmla="*/ 313354 h 152"/>
              <a:gd name="T44" fmla="*/ 239596 w 164"/>
              <a:gd name="T45" fmla="*/ 369157 h 152"/>
              <a:gd name="T46" fmla="*/ 239596 w 164"/>
              <a:gd name="T47" fmla="*/ 399204 h 152"/>
              <a:gd name="T48" fmla="*/ 0 w 164"/>
              <a:gd name="T49" fmla="*/ 313354 h 152"/>
              <a:gd name="T50" fmla="*/ 81292 w 164"/>
              <a:gd name="T51" fmla="*/ 115898 h 152"/>
              <a:gd name="T52" fmla="*/ 701675 w 164"/>
              <a:gd name="T53" fmla="*/ 201748 h 152"/>
              <a:gd name="T54" fmla="*/ 697396 w 164"/>
              <a:gd name="T55" fmla="*/ 334817 h 152"/>
              <a:gd name="T56" fmla="*/ 466357 w 164"/>
              <a:gd name="T57" fmla="*/ 85850 h 152"/>
              <a:gd name="T58" fmla="*/ 410737 w 164"/>
              <a:gd name="T59" fmla="*/ 34340 h 152"/>
              <a:gd name="T60" fmla="*/ 252432 w 164"/>
              <a:gd name="T61" fmla="*/ 72973 h 152"/>
              <a:gd name="T62" fmla="*/ 218204 w 164"/>
              <a:gd name="T63" fmla="*/ 72973 h 152"/>
              <a:gd name="T64" fmla="*/ 410737 w 164"/>
              <a:gd name="T65" fmla="*/ 0 h 152"/>
              <a:gd name="T66" fmla="*/ 466357 w 164"/>
              <a:gd name="T67" fmla="*/ 85850 h 15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4" h="152">
                <a:moveTo>
                  <a:pt x="145" y="152"/>
                </a:moveTo>
                <a:cubicBezTo>
                  <a:pt x="19" y="152"/>
                  <a:pt x="19" y="152"/>
                  <a:pt x="19" y="152"/>
                </a:cubicBezTo>
                <a:cubicBezTo>
                  <a:pt x="9" y="152"/>
                  <a:pt x="0" y="143"/>
                  <a:pt x="0" y="132"/>
                </a:cubicBezTo>
                <a:cubicBezTo>
                  <a:pt x="0" y="98"/>
                  <a:pt x="0" y="98"/>
                  <a:pt x="0" y="98"/>
                </a:cubicBezTo>
                <a:cubicBezTo>
                  <a:pt x="0" y="96"/>
                  <a:pt x="2" y="95"/>
                  <a:pt x="4" y="95"/>
                </a:cubicBezTo>
                <a:cubicBezTo>
                  <a:pt x="6" y="95"/>
                  <a:pt x="8" y="96"/>
                  <a:pt x="8" y="98"/>
                </a:cubicBezTo>
                <a:cubicBezTo>
                  <a:pt x="8" y="132"/>
                  <a:pt x="8" y="132"/>
                  <a:pt x="8" y="132"/>
                </a:cubicBezTo>
                <a:cubicBezTo>
                  <a:pt x="8" y="139"/>
                  <a:pt x="13" y="144"/>
                  <a:pt x="19" y="144"/>
                </a:cubicBezTo>
                <a:cubicBezTo>
                  <a:pt x="145" y="144"/>
                  <a:pt x="145" y="144"/>
                  <a:pt x="145" y="144"/>
                </a:cubicBezTo>
                <a:cubicBezTo>
                  <a:pt x="151" y="144"/>
                  <a:pt x="157" y="139"/>
                  <a:pt x="157" y="132"/>
                </a:cubicBezTo>
                <a:cubicBezTo>
                  <a:pt x="157" y="99"/>
                  <a:pt x="157" y="99"/>
                  <a:pt x="157" y="99"/>
                </a:cubicBezTo>
                <a:cubicBezTo>
                  <a:pt x="157" y="97"/>
                  <a:pt x="158" y="95"/>
                  <a:pt x="160" y="95"/>
                </a:cubicBezTo>
                <a:cubicBezTo>
                  <a:pt x="162" y="95"/>
                  <a:pt x="164" y="97"/>
                  <a:pt x="164" y="99"/>
                </a:cubicBezTo>
                <a:cubicBezTo>
                  <a:pt x="164" y="132"/>
                  <a:pt x="164" y="132"/>
                  <a:pt x="164" y="132"/>
                </a:cubicBezTo>
                <a:cubicBezTo>
                  <a:pt x="164" y="143"/>
                  <a:pt x="155" y="152"/>
                  <a:pt x="145" y="152"/>
                </a:cubicBezTo>
                <a:close/>
                <a:moveTo>
                  <a:pt x="89" y="109"/>
                </a:moveTo>
                <a:cubicBezTo>
                  <a:pt x="76" y="109"/>
                  <a:pt x="76" y="109"/>
                  <a:pt x="76" y="109"/>
                </a:cubicBezTo>
                <a:cubicBezTo>
                  <a:pt x="70" y="109"/>
                  <a:pt x="66" y="104"/>
                  <a:pt x="66" y="98"/>
                </a:cubicBezTo>
                <a:cubicBezTo>
                  <a:pt x="66" y="81"/>
                  <a:pt x="66" y="81"/>
                  <a:pt x="66" y="81"/>
                </a:cubicBezTo>
                <a:cubicBezTo>
                  <a:pt x="66" y="75"/>
                  <a:pt x="70" y="70"/>
                  <a:pt x="76" y="70"/>
                </a:cubicBezTo>
                <a:cubicBezTo>
                  <a:pt x="89" y="70"/>
                  <a:pt x="89" y="70"/>
                  <a:pt x="89" y="70"/>
                </a:cubicBezTo>
                <a:cubicBezTo>
                  <a:pt x="94" y="70"/>
                  <a:pt x="98" y="75"/>
                  <a:pt x="98" y="81"/>
                </a:cubicBezTo>
                <a:cubicBezTo>
                  <a:pt x="98" y="98"/>
                  <a:pt x="98" y="98"/>
                  <a:pt x="98" y="98"/>
                </a:cubicBezTo>
                <a:cubicBezTo>
                  <a:pt x="98" y="104"/>
                  <a:pt x="94" y="109"/>
                  <a:pt x="89" y="109"/>
                </a:cubicBezTo>
                <a:close/>
                <a:moveTo>
                  <a:pt x="76" y="78"/>
                </a:moveTo>
                <a:cubicBezTo>
                  <a:pt x="75" y="78"/>
                  <a:pt x="73" y="79"/>
                  <a:pt x="73" y="81"/>
                </a:cubicBezTo>
                <a:cubicBezTo>
                  <a:pt x="73" y="98"/>
                  <a:pt x="73" y="98"/>
                  <a:pt x="73" y="98"/>
                </a:cubicBezTo>
                <a:cubicBezTo>
                  <a:pt x="73" y="100"/>
                  <a:pt x="75" y="101"/>
                  <a:pt x="76" y="101"/>
                </a:cubicBezTo>
                <a:cubicBezTo>
                  <a:pt x="89" y="101"/>
                  <a:pt x="89" y="101"/>
                  <a:pt x="89" y="101"/>
                </a:cubicBezTo>
                <a:cubicBezTo>
                  <a:pt x="90" y="101"/>
                  <a:pt x="91" y="100"/>
                  <a:pt x="91" y="98"/>
                </a:cubicBezTo>
                <a:cubicBezTo>
                  <a:pt x="91" y="81"/>
                  <a:pt x="91" y="81"/>
                  <a:pt x="91" y="81"/>
                </a:cubicBezTo>
                <a:cubicBezTo>
                  <a:pt x="91" y="79"/>
                  <a:pt x="90" y="78"/>
                  <a:pt x="89" y="78"/>
                </a:cubicBezTo>
                <a:lnTo>
                  <a:pt x="76" y="78"/>
                </a:lnTo>
                <a:close/>
                <a:moveTo>
                  <a:pt x="145" y="93"/>
                </a:moveTo>
                <a:cubicBezTo>
                  <a:pt x="108" y="93"/>
                  <a:pt x="108" y="93"/>
                  <a:pt x="108" y="93"/>
                </a:cubicBezTo>
                <a:cubicBezTo>
                  <a:pt x="106" y="93"/>
                  <a:pt x="104" y="92"/>
                  <a:pt x="104" y="89"/>
                </a:cubicBezTo>
                <a:cubicBezTo>
                  <a:pt x="104" y="87"/>
                  <a:pt x="106" y="86"/>
                  <a:pt x="108" y="86"/>
                </a:cubicBezTo>
                <a:cubicBezTo>
                  <a:pt x="145" y="86"/>
                  <a:pt x="145" y="86"/>
                  <a:pt x="145" y="86"/>
                </a:cubicBezTo>
                <a:cubicBezTo>
                  <a:pt x="151" y="86"/>
                  <a:pt x="157" y="80"/>
                  <a:pt x="157" y="73"/>
                </a:cubicBezTo>
                <a:cubicBezTo>
                  <a:pt x="157" y="47"/>
                  <a:pt x="157" y="47"/>
                  <a:pt x="157" y="47"/>
                </a:cubicBezTo>
                <a:cubicBezTo>
                  <a:pt x="157" y="40"/>
                  <a:pt x="151" y="35"/>
                  <a:pt x="145" y="35"/>
                </a:cubicBezTo>
                <a:cubicBezTo>
                  <a:pt x="19" y="35"/>
                  <a:pt x="19" y="35"/>
                  <a:pt x="19" y="35"/>
                </a:cubicBezTo>
                <a:cubicBezTo>
                  <a:pt x="13" y="35"/>
                  <a:pt x="8" y="40"/>
                  <a:pt x="8" y="47"/>
                </a:cubicBezTo>
                <a:cubicBezTo>
                  <a:pt x="8" y="73"/>
                  <a:pt x="8" y="73"/>
                  <a:pt x="8" y="73"/>
                </a:cubicBezTo>
                <a:cubicBezTo>
                  <a:pt x="8" y="80"/>
                  <a:pt x="13" y="86"/>
                  <a:pt x="19" y="86"/>
                </a:cubicBezTo>
                <a:cubicBezTo>
                  <a:pt x="56" y="86"/>
                  <a:pt x="56" y="86"/>
                  <a:pt x="56" y="86"/>
                </a:cubicBezTo>
                <a:cubicBezTo>
                  <a:pt x="58" y="86"/>
                  <a:pt x="60" y="87"/>
                  <a:pt x="60" y="89"/>
                </a:cubicBezTo>
                <a:cubicBezTo>
                  <a:pt x="60" y="92"/>
                  <a:pt x="58" y="93"/>
                  <a:pt x="56" y="93"/>
                </a:cubicBezTo>
                <a:cubicBezTo>
                  <a:pt x="19" y="93"/>
                  <a:pt x="19" y="93"/>
                  <a:pt x="19" y="93"/>
                </a:cubicBezTo>
                <a:cubicBezTo>
                  <a:pt x="9" y="93"/>
                  <a:pt x="0" y="84"/>
                  <a:pt x="0" y="73"/>
                </a:cubicBezTo>
                <a:cubicBezTo>
                  <a:pt x="0" y="47"/>
                  <a:pt x="0" y="47"/>
                  <a:pt x="0" y="47"/>
                </a:cubicBezTo>
                <a:cubicBezTo>
                  <a:pt x="0" y="36"/>
                  <a:pt x="9" y="27"/>
                  <a:pt x="19" y="27"/>
                </a:cubicBezTo>
                <a:cubicBezTo>
                  <a:pt x="145" y="27"/>
                  <a:pt x="145" y="27"/>
                  <a:pt x="145" y="27"/>
                </a:cubicBezTo>
                <a:cubicBezTo>
                  <a:pt x="155" y="27"/>
                  <a:pt x="164" y="36"/>
                  <a:pt x="164" y="47"/>
                </a:cubicBezTo>
                <a:cubicBezTo>
                  <a:pt x="164" y="76"/>
                  <a:pt x="164" y="76"/>
                  <a:pt x="164" y="76"/>
                </a:cubicBezTo>
                <a:cubicBezTo>
                  <a:pt x="164" y="77"/>
                  <a:pt x="164" y="77"/>
                  <a:pt x="163" y="78"/>
                </a:cubicBezTo>
                <a:cubicBezTo>
                  <a:pt x="161" y="87"/>
                  <a:pt x="154" y="93"/>
                  <a:pt x="145" y="93"/>
                </a:cubicBezTo>
                <a:close/>
                <a:moveTo>
                  <a:pt x="109" y="20"/>
                </a:moveTo>
                <a:cubicBezTo>
                  <a:pt x="107" y="20"/>
                  <a:pt x="106" y="19"/>
                  <a:pt x="106" y="17"/>
                </a:cubicBezTo>
                <a:cubicBezTo>
                  <a:pt x="106" y="12"/>
                  <a:pt x="101" y="8"/>
                  <a:pt x="96" y="8"/>
                </a:cubicBezTo>
                <a:cubicBezTo>
                  <a:pt x="68" y="8"/>
                  <a:pt x="68" y="8"/>
                  <a:pt x="68" y="8"/>
                </a:cubicBezTo>
                <a:cubicBezTo>
                  <a:pt x="63" y="8"/>
                  <a:pt x="59" y="12"/>
                  <a:pt x="59" y="17"/>
                </a:cubicBezTo>
                <a:cubicBezTo>
                  <a:pt x="59" y="19"/>
                  <a:pt x="57" y="20"/>
                  <a:pt x="55" y="20"/>
                </a:cubicBezTo>
                <a:cubicBezTo>
                  <a:pt x="53" y="20"/>
                  <a:pt x="51" y="19"/>
                  <a:pt x="51" y="17"/>
                </a:cubicBezTo>
                <a:cubicBezTo>
                  <a:pt x="51" y="7"/>
                  <a:pt x="59" y="0"/>
                  <a:pt x="68" y="0"/>
                </a:cubicBezTo>
                <a:cubicBezTo>
                  <a:pt x="96" y="0"/>
                  <a:pt x="96" y="0"/>
                  <a:pt x="96" y="0"/>
                </a:cubicBezTo>
                <a:cubicBezTo>
                  <a:pt x="105" y="0"/>
                  <a:pt x="113" y="7"/>
                  <a:pt x="113" y="17"/>
                </a:cubicBezTo>
                <a:cubicBezTo>
                  <a:pt x="113" y="19"/>
                  <a:pt x="111" y="20"/>
                  <a:pt x="10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076" name="Freeform 38"/>
          <p:cNvSpPr>
            <a:spLocks noEditPoints="1"/>
          </p:cNvSpPr>
          <p:nvPr/>
        </p:nvSpPr>
        <p:spPr bwMode="auto">
          <a:xfrm>
            <a:off x="6943725" y="2270522"/>
            <a:ext cx="571500" cy="514350"/>
          </a:xfrm>
          <a:custGeom>
            <a:avLst/>
            <a:gdLst>
              <a:gd name="T0" fmla="*/ 124146 w 178"/>
              <a:gd name="T1" fmla="*/ 351473 h 160"/>
              <a:gd name="T2" fmla="*/ 162674 w 178"/>
              <a:gd name="T3" fmla="*/ 570071 h 160"/>
              <a:gd name="T4" fmla="*/ 248292 w 178"/>
              <a:gd name="T5" fmla="*/ 527209 h 160"/>
              <a:gd name="T6" fmla="*/ 205483 w 178"/>
              <a:gd name="T7" fmla="*/ 308610 h 160"/>
              <a:gd name="T8" fmla="*/ 218326 w 178"/>
              <a:gd name="T9" fmla="*/ 351473 h 160"/>
              <a:gd name="T10" fmla="*/ 205483 w 178"/>
              <a:gd name="T11" fmla="*/ 535781 h 160"/>
              <a:gd name="T12" fmla="*/ 154112 w 178"/>
              <a:gd name="T13" fmla="*/ 527209 h 160"/>
              <a:gd name="T14" fmla="*/ 162674 w 178"/>
              <a:gd name="T15" fmla="*/ 342900 h 160"/>
              <a:gd name="T16" fmla="*/ 218326 w 178"/>
              <a:gd name="T17" fmla="*/ 351473 h 160"/>
              <a:gd name="T18" fmla="*/ 278258 w 178"/>
              <a:gd name="T19" fmla="*/ 291465 h 160"/>
              <a:gd name="T20" fmla="*/ 321067 w 178"/>
              <a:gd name="T21" fmla="*/ 570071 h 160"/>
              <a:gd name="T22" fmla="*/ 402404 w 178"/>
              <a:gd name="T23" fmla="*/ 527209 h 160"/>
              <a:gd name="T24" fmla="*/ 363876 w 178"/>
              <a:gd name="T25" fmla="*/ 248603 h 160"/>
              <a:gd name="T26" fmla="*/ 372438 w 178"/>
              <a:gd name="T27" fmla="*/ 291465 h 160"/>
              <a:gd name="T28" fmla="*/ 363876 w 178"/>
              <a:gd name="T29" fmla="*/ 535781 h 160"/>
              <a:gd name="T30" fmla="*/ 312506 w 178"/>
              <a:gd name="T31" fmla="*/ 527209 h 160"/>
              <a:gd name="T32" fmla="*/ 321067 w 178"/>
              <a:gd name="T33" fmla="*/ 282893 h 160"/>
              <a:gd name="T34" fmla="*/ 372438 w 178"/>
              <a:gd name="T35" fmla="*/ 291465 h 160"/>
              <a:gd name="T36" fmla="*/ 432371 w 178"/>
              <a:gd name="T37" fmla="*/ 235744 h 160"/>
              <a:gd name="T38" fmla="*/ 475180 w 178"/>
              <a:gd name="T39" fmla="*/ 570071 h 160"/>
              <a:gd name="T40" fmla="*/ 560798 w 178"/>
              <a:gd name="T41" fmla="*/ 527209 h 160"/>
              <a:gd name="T42" fmla="*/ 517989 w 178"/>
              <a:gd name="T43" fmla="*/ 192881 h 160"/>
              <a:gd name="T44" fmla="*/ 526551 w 178"/>
              <a:gd name="T45" fmla="*/ 235744 h 160"/>
              <a:gd name="T46" fmla="*/ 517989 w 178"/>
              <a:gd name="T47" fmla="*/ 535781 h 160"/>
              <a:gd name="T48" fmla="*/ 466618 w 178"/>
              <a:gd name="T49" fmla="*/ 527209 h 160"/>
              <a:gd name="T50" fmla="*/ 475180 w 178"/>
              <a:gd name="T51" fmla="*/ 227171 h 160"/>
              <a:gd name="T52" fmla="*/ 526551 w 178"/>
              <a:gd name="T53" fmla="*/ 235744 h 160"/>
              <a:gd name="T54" fmla="*/ 590764 w 178"/>
              <a:gd name="T55" fmla="*/ 527209 h 160"/>
              <a:gd name="T56" fmla="*/ 672101 w 178"/>
              <a:gd name="T57" fmla="*/ 570071 h 160"/>
              <a:gd name="T58" fmla="*/ 714910 w 178"/>
              <a:gd name="T59" fmla="*/ 180023 h 160"/>
              <a:gd name="T60" fmla="*/ 629292 w 178"/>
              <a:gd name="T61" fmla="*/ 141446 h 160"/>
              <a:gd name="T62" fmla="*/ 680663 w 178"/>
              <a:gd name="T63" fmla="*/ 180023 h 160"/>
              <a:gd name="T64" fmla="*/ 672101 w 178"/>
              <a:gd name="T65" fmla="*/ 535781 h 160"/>
              <a:gd name="T66" fmla="*/ 620730 w 178"/>
              <a:gd name="T67" fmla="*/ 527209 h 160"/>
              <a:gd name="T68" fmla="*/ 629292 w 178"/>
              <a:gd name="T69" fmla="*/ 171450 h 160"/>
              <a:gd name="T70" fmla="*/ 680663 w 178"/>
              <a:gd name="T71" fmla="*/ 180023 h 160"/>
              <a:gd name="T72" fmla="*/ 595045 w 178"/>
              <a:gd name="T73" fmla="*/ 34290 h 160"/>
              <a:gd name="T74" fmla="*/ 612169 w 178"/>
              <a:gd name="T75" fmla="*/ 12859 h 160"/>
              <a:gd name="T76" fmla="*/ 637854 w 178"/>
              <a:gd name="T77" fmla="*/ 64294 h 160"/>
              <a:gd name="T78" fmla="*/ 612169 w 178"/>
              <a:gd name="T79" fmla="*/ 64294 h 160"/>
              <a:gd name="T80" fmla="*/ 145551 w 178"/>
              <a:gd name="T81" fmla="*/ 240030 h 160"/>
              <a:gd name="T82" fmla="*/ 128427 w 178"/>
              <a:gd name="T83" fmla="*/ 227171 h 160"/>
              <a:gd name="T84" fmla="*/ 393843 w 178"/>
              <a:gd name="T85" fmla="*/ 137160 h 160"/>
              <a:gd name="T86" fmla="*/ 736315 w 178"/>
              <a:gd name="T87" fmla="*/ 655796 h 160"/>
              <a:gd name="T88" fmla="*/ 714910 w 178"/>
              <a:gd name="T89" fmla="*/ 642938 h 160"/>
              <a:gd name="T90" fmla="*/ 47090 w 178"/>
              <a:gd name="T91" fmla="*/ 630079 h 160"/>
              <a:gd name="T92" fmla="*/ 0 w 178"/>
              <a:gd name="T93" fmla="*/ 107156 h 160"/>
              <a:gd name="T94" fmla="*/ 64213 w 178"/>
              <a:gd name="T95" fmla="*/ 51435 h 160"/>
              <a:gd name="T96" fmla="*/ 128427 w 178"/>
              <a:gd name="T97" fmla="*/ 107156 h 160"/>
              <a:gd name="T98" fmla="*/ 81337 w 178"/>
              <a:gd name="T99" fmla="*/ 612934 h 160"/>
              <a:gd name="T100" fmla="*/ 714910 w 178"/>
              <a:gd name="T101" fmla="*/ 574358 h 160"/>
              <a:gd name="T102" fmla="*/ 762000 w 178"/>
              <a:gd name="T103" fmla="*/ 630079 h 16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8" h="160">
                <a:moveTo>
                  <a:pt x="38" y="72"/>
                </a:moveTo>
                <a:cubicBezTo>
                  <a:pt x="33" y="72"/>
                  <a:pt x="29" y="77"/>
                  <a:pt x="29" y="82"/>
                </a:cubicBezTo>
                <a:cubicBezTo>
                  <a:pt x="29" y="123"/>
                  <a:pt x="29" y="123"/>
                  <a:pt x="29" y="123"/>
                </a:cubicBezTo>
                <a:cubicBezTo>
                  <a:pt x="29" y="129"/>
                  <a:pt x="33" y="133"/>
                  <a:pt x="38" y="133"/>
                </a:cubicBezTo>
                <a:cubicBezTo>
                  <a:pt x="48" y="133"/>
                  <a:pt x="48" y="133"/>
                  <a:pt x="48" y="133"/>
                </a:cubicBezTo>
                <a:cubicBezTo>
                  <a:pt x="54" y="133"/>
                  <a:pt x="58" y="129"/>
                  <a:pt x="58" y="123"/>
                </a:cubicBezTo>
                <a:cubicBezTo>
                  <a:pt x="58" y="82"/>
                  <a:pt x="58" y="82"/>
                  <a:pt x="58" y="82"/>
                </a:cubicBezTo>
                <a:cubicBezTo>
                  <a:pt x="58" y="77"/>
                  <a:pt x="54" y="72"/>
                  <a:pt x="48" y="72"/>
                </a:cubicBezTo>
                <a:lnTo>
                  <a:pt x="38" y="72"/>
                </a:lnTo>
                <a:close/>
                <a:moveTo>
                  <a:pt x="51" y="82"/>
                </a:moveTo>
                <a:cubicBezTo>
                  <a:pt x="51" y="123"/>
                  <a:pt x="51" y="123"/>
                  <a:pt x="51" y="123"/>
                </a:cubicBezTo>
                <a:cubicBezTo>
                  <a:pt x="51" y="124"/>
                  <a:pt x="50" y="125"/>
                  <a:pt x="48" y="125"/>
                </a:cubicBezTo>
                <a:cubicBezTo>
                  <a:pt x="38" y="125"/>
                  <a:pt x="38" y="125"/>
                  <a:pt x="38" y="125"/>
                </a:cubicBezTo>
                <a:cubicBezTo>
                  <a:pt x="37" y="125"/>
                  <a:pt x="36" y="124"/>
                  <a:pt x="36" y="123"/>
                </a:cubicBezTo>
                <a:cubicBezTo>
                  <a:pt x="36" y="82"/>
                  <a:pt x="36" y="82"/>
                  <a:pt x="36" y="82"/>
                </a:cubicBezTo>
                <a:cubicBezTo>
                  <a:pt x="36" y="81"/>
                  <a:pt x="37" y="80"/>
                  <a:pt x="38" y="80"/>
                </a:cubicBezTo>
                <a:cubicBezTo>
                  <a:pt x="48" y="80"/>
                  <a:pt x="48" y="80"/>
                  <a:pt x="48" y="80"/>
                </a:cubicBezTo>
                <a:cubicBezTo>
                  <a:pt x="50" y="80"/>
                  <a:pt x="51" y="81"/>
                  <a:pt x="51" y="82"/>
                </a:cubicBezTo>
                <a:close/>
                <a:moveTo>
                  <a:pt x="75" y="58"/>
                </a:moveTo>
                <a:cubicBezTo>
                  <a:pt x="69" y="58"/>
                  <a:pt x="65" y="62"/>
                  <a:pt x="65" y="68"/>
                </a:cubicBezTo>
                <a:cubicBezTo>
                  <a:pt x="65" y="123"/>
                  <a:pt x="65" y="123"/>
                  <a:pt x="65" y="123"/>
                </a:cubicBezTo>
                <a:cubicBezTo>
                  <a:pt x="65" y="129"/>
                  <a:pt x="69" y="133"/>
                  <a:pt x="75" y="133"/>
                </a:cubicBezTo>
                <a:cubicBezTo>
                  <a:pt x="85" y="133"/>
                  <a:pt x="85" y="133"/>
                  <a:pt x="85" y="133"/>
                </a:cubicBezTo>
                <a:cubicBezTo>
                  <a:pt x="90" y="133"/>
                  <a:pt x="94" y="129"/>
                  <a:pt x="94" y="123"/>
                </a:cubicBezTo>
                <a:cubicBezTo>
                  <a:pt x="94" y="68"/>
                  <a:pt x="94" y="68"/>
                  <a:pt x="94" y="68"/>
                </a:cubicBezTo>
                <a:cubicBezTo>
                  <a:pt x="94" y="62"/>
                  <a:pt x="90" y="58"/>
                  <a:pt x="85" y="58"/>
                </a:cubicBezTo>
                <a:lnTo>
                  <a:pt x="75" y="58"/>
                </a:lnTo>
                <a:close/>
                <a:moveTo>
                  <a:pt x="87" y="68"/>
                </a:moveTo>
                <a:cubicBezTo>
                  <a:pt x="87" y="123"/>
                  <a:pt x="87" y="123"/>
                  <a:pt x="87" y="123"/>
                </a:cubicBezTo>
                <a:cubicBezTo>
                  <a:pt x="87" y="124"/>
                  <a:pt x="86" y="125"/>
                  <a:pt x="85" y="125"/>
                </a:cubicBezTo>
                <a:cubicBezTo>
                  <a:pt x="75" y="125"/>
                  <a:pt x="75" y="125"/>
                  <a:pt x="75" y="125"/>
                </a:cubicBezTo>
                <a:cubicBezTo>
                  <a:pt x="74" y="125"/>
                  <a:pt x="73" y="124"/>
                  <a:pt x="73" y="123"/>
                </a:cubicBezTo>
                <a:cubicBezTo>
                  <a:pt x="73" y="68"/>
                  <a:pt x="73" y="68"/>
                  <a:pt x="73" y="68"/>
                </a:cubicBezTo>
                <a:cubicBezTo>
                  <a:pt x="73" y="66"/>
                  <a:pt x="74" y="66"/>
                  <a:pt x="75" y="66"/>
                </a:cubicBezTo>
                <a:cubicBezTo>
                  <a:pt x="85" y="66"/>
                  <a:pt x="85" y="66"/>
                  <a:pt x="85" y="66"/>
                </a:cubicBezTo>
                <a:cubicBezTo>
                  <a:pt x="86" y="66"/>
                  <a:pt x="87" y="66"/>
                  <a:pt x="87" y="68"/>
                </a:cubicBezTo>
                <a:close/>
                <a:moveTo>
                  <a:pt x="111" y="45"/>
                </a:moveTo>
                <a:cubicBezTo>
                  <a:pt x="106" y="45"/>
                  <a:pt x="101" y="50"/>
                  <a:pt x="101" y="55"/>
                </a:cubicBezTo>
                <a:cubicBezTo>
                  <a:pt x="101" y="123"/>
                  <a:pt x="101" y="123"/>
                  <a:pt x="101" y="123"/>
                </a:cubicBezTo>
                <a:cubicBezTo>
                  <a:pt x="101" y="129"/>
                  <a:pt x="106" y="133"/>
                  <a:pt x="111" y="133"/>
                </a:cubicBezTo>
                <a:cubicBezTo>
                  <a:pt x="121" y="133"/>
                  <a:pt x="121" y="133"/>
                  <a:pt x="121" y="133"/>
                </a:cubicBezTo>
                <a:cubicBezTo>
                  <a:pt x="126" y="133"/>
                  <a:pt x="131" y="129"/>
                  <a:pt x="131" y="123"/>
                </a:cubicBezTo>
                <a:cubicBezTo>
                  <a:pt x="131" y="55"/>
                  <a:pt x="131" y="55"/>
                  <a:pt x="131" y="55"/>
                </a:cubicBezTo>
                <a:cubicBezTo>
                  <a:pt x="131" y="50"/>
                  <a:pt x="126" y="45"/>
                  <a:pt x="121" y="45"/>
                </a:cubicBezTo>
                <a:lnTo>
                  <a:pt x="111" y="45"/>
                </a:lnTo>
                <a:close/>
                <a:moveTo>
                  <a:pt x="123" y="55"/>
                </a:moveTo>
                <a:cubicBezTo>
                  <a:pt x="123" y="123"/>
                  <a:pt x="123" y="123"/>
                  <a:pt x="123" y="123"/>
                </a:cubicBezTo>
                <a:cubicBezTo>
                  <a:pt x="123" y="124"/>
                  <a:pt x="122" y="125"/>
                  <a:pt x="121" y="125"/>
                </a:cubicBezTo>
                <a:cubicBezTo>
                  <a:pt x="111" y="125"/>
                  <a:pt x="111" y="125"/>
                  <a:pt x="111" y="125"/>
                </a:cubicBezTo>
                <a:cubicBezTo>
                  <a:pt x="110" y="125"/>
                  <a:pt x="109" y="124"/>
                  <a:pt x="109" y="123"/>
                </a:cubicBezTo>
                <a:cubicBezTo>
                  <a:pt x="109" y="55"/>
                  <a:pt x="109" y="55"/>
                  <a:pt x="109" y="55"/>
                </a:cubicBezTo>
                <a:cubicBezTo>
                  <a:pt x="109" y="54"/>
                  <a:pt x="110" y="53"/>
                  <a:pt x="111" y="53"/>
                </a:cubicBezTo>
                <a:cubicBezTo>
                  <a:pt x="121" y="53"/>
                  <a:pt x="121" y="53"/>
                  <a:pt x="121" y="53"/>
                </a:cubicBezTo>
                <a:cubicBezTo>
                  <a:pt x="122" y="53"/>
                  <a:pt x="123" y="54"/>
                  <a:pt x="123" y="55"/>
                </a:cubicBezTo>
                <a:close/>
                <a:moveTo>
                  <a:pt x="138" y="42"/>
                </a:moveTo>
                <a:cubicBezTo>
                  <a:pt x="138" y="123"/>
                  <a:pt x="138" y="123"/>
                  <a:pt x="138" y="123"/>
                </a:cubicBezTo>
                <a:cubicBezTo>
                  <a:pt x="138" y="129"/>
                  <a:pt x="142" y="133"/>
                  <a:pt x="147" y="133"/>
                </a:cubicBezTo>
                <a:cubicBezTo>
                  <a:pt x="157" y="133"/>
                  <a:pt x="157" y="133"/>
                  <a:pt x="157" y="133"/>
                </a:cubicBezTo>
                <a:cubicBezTo>
                  <a:pt x="163" y="133"/>
                  <a:pt x="167" y="129"/>
                  <a:pt x="167" y="123"/>
                </a:cubicBezTo>
                <a:cubicBezTo>
                  <a:pt x="167" y="42"/>
                  <a:pt x="167" y="42"/>
                  <a:pt x="167" y="42"/>
                </a:cubicBezTo>
                <a:cubicBezTo>
                  <a:pt x="167" y="37"/>
                  <a:pt x="163" y="33"/>
                  <a:pt x="157" y="33"/>
                </a:cubicBezTo>
                <a:cubicBezTo>
                  <a:pt x="147" y="33"/>
                  <a:pt x="147" y="33"/>
                  <a:pt x="147" y="33"/>
                </a:cubicBezTo>
                <a:cubicBezTo>
                  <a:pt x="142" y="33"/>
                  <a:pt x="138" y="37"/>
                  <a:pt x="138" y="42"/>
                </a:cubicBezTo>
                <a:close/>
                <a:moveTo>
                  <a:pt x="159" y="42"/>
                </a:moveTo>
                <a:cubicBezTo>
                  <a:pt x="159" y="123"/>
                  <a:pt x="159" y="123"/>
                  <a:pt x="159" y="123"/>
                </a:cubicBezTo>
                <a:cubicBezTo>
                  <a:pt x="159" y="124"/>
                  <a:pt x="158" y="125"/>
                  <a:pt x="157" y="125"/>
                </a:cubicBezTo>
                <a:cubicBezTo>
                  <a:pt x="147" y="125"/>
                  <a:pt x="147" y="125"/>
                  <a:pt x="147" y="125"/>
                </a:cubicBezTo>
                <a:cubicBezTo>
                  <a:pt x="146" y="125"/>
                  <a:pt x="145" y="124"/>
                  <a:pt x="145" y="123"/>
                </a:cubicBezTo>
                <a:cubicBezTo>
                  <a:pt x="145" y="42"/>
                  <a:pt x="145" y="42"/>
                  <a:pt x="145" y="42"/>
                </a:cubicBezTo>
                <a:cubicBezTo>
                  <a:pt x="145" y="41"/>
                  <a:pt x="146" y="40"/>
                  <a:pt x="147" y="40"/>
                </a:cubicBezTo>
                <a:cubicBezTo>
                  <a:pt x="157" y="40"/>
                  <a:pt x="157" y="40"/>
                  <a:pt x="157" y="40"/>
                </a:cubicBezTo>
                <a:cubicBezTo>
                  <a:pt x="158" y="40"/>
                  <a:pt x="159" y="41"/>
                  <a:pt x="159" y="42"/>
                </a:cubicBezTo>
                <a:close/>
                <a:moveTo>
                  <a:pt x="92" y="32"/>
                </a:moveTo>
                <a:cubicBezTo>
                  <a:pt x="116" y="22"/>
                  <a:pt x="139" y="9"/>
                  <a:pt x="139" y="8"/>
                </a:cubicBezTo>
                <a:cubicBezTo>
                  <a:pt x="135" y="0"/>
                  <a:pt x="135" y="0"/>
                  <a:pt x="135" y="0"/>
                </a:cubicBezTo>
                <a:cubicBezTo>
                  <a:pt x="143" y="3"/>
                  <a:pt x="143" y="3"/>
                  <a:pt x="143" y="3"/>
                </a:cubicBezTo>
                <a:cubicBezTo>
                  <a:pt x="151" y="7"/>
                  <a:pt x="151" y="7"/>
                  <a:pt x="151" y="7"/>
                </a:cubicBezTo>
                <a:cubicBezTo>
                  <a:pt x="149" y="15"/>
                  <a:pt x="149" y="15"/>
                  <a:pt x="149" y="15"/>
                </a:cubicBezTo>
                <a:cubicBezTo>
                  <a:pt x="147" y="24"/>
                  <a:pt x="147" y="24"/>
                  <a:pt x="147" y="24"/>
                </a:cubicBezTo>
                <a:cubicBezTo>
                  <a:pt x="143" y="15"/>
                  <a:pt x="143" y="15"/>
                  <a:pt x="143" y="15"/>
                </a:cubicBezTo>
                <a:cubicBezTo>
                  <a:pt x="139" y="17"/>
                  <a:pt x="117" y="30"/>
                  <a:pt x="95" y="39"/>
                </a:cubicBezTo>
                <a:cubicBezTo>
                  <a:pt x="68" y="49"/>
                  <a:pt x="35" y="56"/>
                  <a:pt x="34" y="56"/>
                </a:cubicBezTo>
                <a:cubicBezTo>
                  <a:pt x="34" y="56"/>
                  <a:pt x="34" y="56"/>
                  <a:pt x="34" y="56"/>
                </a:cubicBezTo>
                <a:cubicBezTo>
                  <a:pt x="32" y="56"/>
                  <a:pt x="30" y="55"/>
                  <a:pt x="30" y="53"/>
                </a:cubicBezTo>
                <a:cubicBezTo>
                  <a:pt x="29" y="51"/>
                  <a:pt x="31" y="49"/>
                  <a:pt x="33" y="48"/>
                </a:cubicBezTo>
                <a:cubicBezTo>
                  <a:pt x="33" y="48"/>
                  <a:pt x="66" y="42"/>
                  <a:pt x="92" y="32"/>
                </a:cubicBezTo>
                <a:close/>
                <a:moveTo>
                  <a:pt x="178" y="147"/>
                </a:moveTo>
                <a:cubicBezTo>
                  <a:pt x="172" y="153"/>
                  <a:pt x="172" y="153"/>
                  <a:pt x="172" y="153"/>
                </a:cubicBezTo>
                <a:cubicBezTo>
                  <a:pt x="167" y="160"/>
                  <a:pt x="167" y="160"/>
                  <a:pt x="167" y="160"/>
                </a:cubicBezTo>
                <a:cubicBezTo>
                  <a:pt x="167" y="150"/>
                  <a:pt x="167" y="150"/>
                  <a:pt x="167" y="150"/>
                </a:cubicBezTo>
                <a:cubicBezTo>
                  <a:pt x="15" y="150"/>
                  <a:pt x="15" y="150"/>
                  <a:pt x="15" y="150"/>
                </a:cubicBezTo>
                <a:cubicBezTo>
                  <a:pt x="13" y="150"/>
                  <a:pt x="11" y="149"/>
                  <a:pt x="11" y="147"/>
                </a:cubicBezTo>
                <a:cubicBezTo>
                  <a:pt x="11" y="25"/>
                  <a:pt x="11" y="25"/>
                  <a:pt x="11" y="25"/>
                </a:cubicBezTo>
                <a:cubicBezTo>
                  <a:pt x="0" y="25"/>
                  <a:pt x="0" y="25"/>
                  <a:pt x="0" y="25"/>
                </a:cubicBezTo>
                <a:cubicBezTo>
                  <a:pt x="7" y="19"/>
                  <a:pt x="7" y="19"/>
                  <a:pt x="7" y="19"/>
                </a:cubicBezTo>
                <a:cubicBezTo>
                  <a:pt x="15" y="12"/>
                  <a:pt x="15" y="12"/>
                  <a:pt x="15" y="12"/>
                </a:cubicBezTo>
                <a:cubicBezTo>
                  <a:pt x="22" y="19"/>
                  <a:pt x="22" y="19"/>
                  <a:pt x="22" y="19"/>
                </a:cubicBezTo>
                <a:cubicBezTo>
                  <a:pt x="30" y="25"/>
                  <a:pt x="30" y="25"/>
                  <a:pt x="30" y="25"/>
                </a:cubicBezTo>
                <a:cubicBezTo>
                  <a:pt x="19" y="25"/>
                  <a:pt x="19" y="25"/>
                  <a:pt x="19" y="25"/>
                </a:cubicBezTo>
                <a:cubicBezTo>
                  <a:pt x="19" y="143"/>
                  <a:pt x="19" y="143"/>
                  <a:pt x="19" y="143"/>
                </a:cubicBezTo>
                <a:cubicBezTo>
                  <a:pt x="167" y="143"/>
                  <a:pt x="167" y="143"/>
                  <a:pt x="167" y="143"/>
                </a:cubicBezTo>
                <a:cubicBezTo>
                  <a:pt x="167" y="134"/>
                  <a:pt x="167" y="134"/>
                  <a:pt x="167" y="134"/>
                </a:cubicBezTo>
                <a:cubicBezTo>
                  <a:pt x="172" y="140"/>
                  <a:pt x="172" y="140"/>
                  <a:pt x="172" y="140"/>
                </a:cubicBezTo>
                <a:lnTo>
                  <a:pt x="178" y="1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077" name="Freeform 39"/>
          <p:cNvSpPr>
            <a:spLocks noEditPoints="1"/>
          </p:cNvSpPr>
          <p:nvPr/>
        </p:nvSpPr>
        <p:spPr bwMode="auto">
          <a:xfrm>
            <a:off x="5828110" y="1688308"/>
            <a:ext cx="559594" cy="656035"/>
          </a:xfrm>
          <a:custGeom>
            <a:avLst/>
            <a:gdLst>
              <a:gd name="T0" fmla="*/ 308741 w 174"/>
              <a:gd name="T1" fmla="*/ 874713 h 204"/>
              <a:gd name="T2" fmla="*/ 308741 w 174"/>
              <a:gd name="T3" fmla="*/ 840411 h 204"/>
              <a:gd name="T4" fmla="*/ 445960 w 174"/>
              <a:gd name="T5" fmla="*/ 857562 h 204"/>
              <a:gd name="T6" fmla="*/ 463112 w 174"/>
              <a:gd name="T7" fmla="*/ 818971 h 204"/>
              <a:gd name="T8" fmla="*/ 257284 w 174"/>
              <a:gd name="T9" fmla="*/ 801820 h 204"/>
              <a:gd name="T10" fmla="*/ 463112 w 174"/>
              <a:gd name="T11" fmla="*/ 784669 h 204"/>
              <a:gd name="T12" fmla="*/ 463112 w 174"/>
              <a:gd name="T13" fmla="*/ 818971 h 204"/>
              <a:gd name="T14" fmla="*/ 291589 w 174"/>
              <a:gd name="T15" fmla="*/ 758942 h 204"/>
              <a:gd name="T16" fmla="*/ 235844 w 174"/>
              <a:gd name="T17" fmla="*/ 716064 h 204"/>
              <a:gd name="T18" fmla="*/ 227268 w 174"/>
              <a:gd name="T19" fmla="*/ 630308 h 204"/>
              <a:gd name="T20" fmla="*/ 124354 w 174"/>
              <a:gd name="T21" fmla="*/ 321586 h 204"/>
              <a:gd name="T22" fmla="*/ 604619 w 174"/>
              <a:gd name="T23" fmla="*/ 321586 h 204"/>
              <a:gd name="T24" fmla="*/ 505993 w 174"/>
              <a:gd name="T25" fmla="*/ 630308 h 204"/>
              <a:gd name="T26" fmla="*/ 493129 w 174"/>
              <a:gd name="T27" fmla="*/ 716064 h 204"/>
              <a:gd name="T28" fmla="*/ 364486 w 174"/>
              <a:gd name="T29" fmla="*/ 758942 h 204"/>
              <a:gd name="T30" fmla="*/ 437384 w 174"/>
              <a:gd name="T31" fmla="*/ 724640 h 204"/>
              <a:gd name="T32" fmla="*/ 463112 w 174"/>
              <a:gd name="T33" fmla="*/ 677474 h 204"/>
              <a:gd name="T34" fmla="*/ 540297 w 174"/>
              <a:gd name="T35" fmla="*/ 493098 h 204"/>
              <a:gd name="T36" fmla="*/ 364486 w 174"/>
              <a:gd name="T37" fmla="*/ 188664 h 204"/>
              <a:gd name="T38" fmla="*/ 188675 w 174"/>
              <a:gd name="T39" fmla="*/ 493098 h 204"/>
              <a:gd name="T40" fmla="*/ 265861 w 174"/>
              <a:gd name="T41" fmla="*/ 677474 h 204"/>
              <a:gd name="T42" fmla="*/ 291589 w 174"/>
              <a:gd name="T43" fmla="*/ 724640 h 204"/>
              <a:gd name="T44" fmla="*/ 77185 w 174"/>
              <a:gd name="T45" fmla="*/ 403054 h 204"/>
              <a:gd name="T46" fmla="*/ 0 w 174"/>
              <a:gd name="T47" fmla="*/ 385903 h 204"/>
              <a:gd name="T48" fmla="*/ 77185 w 174"/>
              <a:gd name="T49" fmla="*/ 368752 h 204"/>
              <a:gd name="T50" fmla="*/ 77185 w 174"/>
              <a:gd name="T51" fmla="*/ 403054 h 204"/>
              <a:gd name="T52" fmla="*/ 651787 w 174"/>
              <a:gd name="T53" fmla="*/ 390191 h 204"/>
              <a:gd name="T54" fmla="*/ 651787 w 174"/>
              <a:gd name="T55" fmla="*/ 355888 h 204"/>
              <a:gd name="T56" fmla="*/ 746125 w 174"/>
              <a:gd name="T57" fmla="*/ 373039 h 204"/>
              <a:gd name="T58" fmla="*/ 218692 w 174"/>
              <a:gd name="T59" fmla="*/ 377327 h 204"/>
              <a:gd name="T60" fmla="*/ 201540 w 174"/>
              <a:gd name="T61" fmla="*/ 355888 h 204"/>
              <a:gd name="T62" fmla="*/ 373063 w 174"/>
              <a:gd name="T63" fmla="*/ 235829 h 204"/>
              <a:gd name="T64" fmla="*/ 373063 w 174"/>
              <a:gd name="T65" fmla="*/ 265844 h 204"/>
              <a:gd name="T66" fmla="*/ 218692 w 174"/>
              <a:gd name="T67" fmla="*/ 377327 h 204"/>
              <a:gd name="T68" fmla="*/ 561738 w 174"/>
              <a:gd name="T69" fmla="*/ 192951 h 204"/>
              <a:gd name="T70" fmla="*/ 617483 w 174"/>
              <a:gd name="T71" fmla="*/ 115771 h 204"/>
              <a:gd name="T72" fmla="*/ 638923 w 174"/>
              <a:gd name="T73" fmla="*/ 137210 h 204"/>
              <a:gd name="T74" fmla="*/ 574602 w 174"/>
              <a:gd name="T75" fmla="*/ 197239 h 204"/>
              <a:gd name="T76" fmla="*/ 150083 w 174"/>
              <a:gd name="T77" fmla="*/ 192951 h 204"/>
              <a:gd name="T78" fmla="*/ 94338 w 174"/>
              <a:gd name="T79" fmla="*/ 115771 h 204"/>
              <a:gd name="T80" fmla="*/ 171523 w 174"/>
              <a:gd name="T81" fmla="*/ 171512 h 204"/>
              <a:gd name="T82" fmla="*/ 158659 w 174"/>
              <a:gd name="T83" fmla="*/ 197239 h 204"/>
              <a:gd name="T84" fmla="*/ 347334 w 174"/>
              <a:gd name="T85" fmla="*/ 107195 h 204"/>
              <a:gd name="T86" fmla="*/ 364486 w 174"/>
              <a:gd name="T87" fmla="*/ 0 h 204"/>
              <a:gd name="T88" fmla="*/ 381639 w 174"/>
              <a:gd name="T89" fmla="*/ 107195 h 20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74" h="204">
                <a:moveTo>
                  <a:pt x="100" y="204"/>
                </a:moveTo>
                <a:cubicBezTo>
                  <a:pt x="72" y="204"/>
                  <a:pt x="72" y="204"/>
                  <a:pt x="72" y="204"/>
                </a:cubicBezTo>
                <a:cubicBezTo>
                  <a:pt x="69" y="204"/>
                  <a:pt x="68" y="202"/>
                  <a:pt x="68" y="200"/>
                </a:cubicBezTo>
                <a:cubicBezTo>
                  <a:pt x="68" y="198"/>
                  <a:pt x="69" y="196"/>
                  <a:pt x="72" y="196"/>
                </a:cubicBezTo>
                <a:cubicBezTo>
                  <a:pt x="100" y="196"/>
                  <a:pt x="100" y="196"/>
                  <a:pt x="100" y="196"/>
                </a:cubicBezTo>
                <a:cubicBezTo>
                  <a:pt x="102" y="196"/>
                  <a:pt x="104" y="198"/>
                  <a:pt x="104" y="200"/>
                </a:cubicBezTo>
                <a:cubicBezTo>
                  <a:pt x="104" y="202"/>
                  <a:pt x="102" y="204"/>
                  <a:pt x="100" y="204"/>
                </a:cubicBezTo>
                <a:close/>
                <a:moveTo>
                  <a:pt x="108" y="191"/>
                </a:moveTo>
                <a:cubicBezTo>
                  <a:pt x="64" y="191"/>
                  <a:pt x="64" y="191"/>
                  <a:pt x="64" y="191"/>
                </a:cubicBezTo>
                <a:cubicBezTo>
                  <a:pt x="61" y="191"/>
                  <a:pt x="60" y="189"/>
                  <a:pt x="60" y="187"/>
                </a:cubicBezTo>
                <a:cubicBezTo>
                  <a:pt x="60" y="185"/>
                  <a:pt x="61" y="183"/>
                  <a:pt x="64" y="183"/>
                </a:cubicBezTo>
                <a:cubicBezTo>
                  <a:pt x="108" y="183"/>
                  <a:pt x="108" y="183"/>
                  <a:pt x="108" y="183"/>
                </a:cubicBezTo>
                <a:cubicBezTo>
                  <a:pt x="110" y="183"/>
                  <a:pt x="112" y="185"/>
                  <a:pt x="112" y="187"/>
                </a:cubicBezTo>
                <a:cubicBezTo>
                  <a:pt x="112" y="189"/>
                  <a:pt x="110" y="191"/>
                  <a:pt x="108" y="191"/>
                </a:cubicBezTo>
                <a:close/>
                <a:moveTo>
                  <a:pt x="85" y="177"/>
                </a:moveTo>
                <a:cubicBezTo>
                  <a:pt x="77" y="177"/>
                  <a:pt x="69" y="177"/>
                  <a:pt x="68" y="177"/>
                </a:cubicBezTo>
                <a:cubicBezTo>
                  <a:pt x="68" y="177"/>
                  <a:pt x="68" y="177"/>
                  <a:pt x="68" y="177"/>
                </a:cubicBezTo>
                <a:cubicBezTo>
                  <a:pt x="61" y="176"/>
                  <a:pt x="57" y="174"/>
                  <a:pt x="55" y="167"/>
                </a:cubicBezTo>
                <a:cubicBezTo>
                  <a:pt x="55" y="164"/>
                  <a:pt x="55" y="161"/>
                  <a:pt x="55" y="158"/>
                </a:cubicBezTo>
                <a:cubicBezTo>
                  <a:pt x="54" y="154"/>
                  <a:pt x="54" y="150"/>
                  <a:pt x="53" y="147"/>
                </a:cubicBezTo>
                <a:cubicBezTo>
                  <a:pt x="47" y="137"/>
                  <a:pt x="43" y="129"/>
                  <a:pt x="37" y="118"/>
                </a:cubicBezTo>
                <a:cubicBezTo>
                  <a:pt x="31" y="107"/>
                  <a:pt x="25" y="91"/>
                  <a:pt x="29" y="75"/>
                </a:cubicBezTo>
                <a:cubicBezTo>
                  <a:pt x="34" y="56"/>
                  <a:pt x="55" y="36"/>
                  <a:pt x="85" y="36"/>
                </a:cubicBezTo>
                <a:cubicBezTo>
                  <a:pt x="115" y="36"/>
                  <a:pt x="136" y="56"/>
                  <a:pt x="141" y="75"/>
                </a:cubicBezTo>
                <a:cubicBezTo>
                  <a:pt x="145" y="91"/>
                  <a:pt x="139" y="107"/>
                  <a:pt x="133" y="118"/>
                </a:cubicBezTo>
                <a:cubicBezTo>
                  <a:pt x="127" y="129"/>
                  <a:pt x="124" y="137"/>
                  <a:pt x="118" y="147"/>
                </a:cubicBezTo>
                <a:cubicBezTo>
                  <a:pt x="116" y="150"/>
                  <a:pt x="116" y="154"/>
                  <a:pt x="116" y="158"/>
                </a:cubicBezTo>
                <a:cubicBezTo>
                  <a:pt x="116" y="161"/>
                  <a:pt x="115" y="164"/>
                  <a:pt x="115" y="167"/>
                </a:cubicBezTo>
                <a:cubicBezTo>
                  <a:pt x="113" y="174"/>
                  <a:pt x="110" y="176"/>
                  <a:pt x="102" y="177"/>
                </a:cubicBezTo>
                <a:cubicBezTo>
                  <a:pt x="102" y="177"/>
                  <a:pt x="93" y="177"/>
                  <a:pt x="85" y="177"/>
                </a:cubicBezTo>
                <a:close/>
                <a:moveTo>
                  <a:pt x="68" y="169"/>
                </a:moveTo>
                <a:cubicBezTo>
                  <a:pt x="69" y="169"/>
                  <a:pt x="101" y="169"/>
                  <a:pt x="102" y="169"/>
                </a:cubicBezTo>
                <a:cubicBezTo>
                  <a:pt x="107" y="169"/>
                  <a:pt x="107" y="168"/>
                  <a:pt x="107" y="165"/>
                </a:cubicBezTo>
                <a:cubicBezTo>
                  <a:pt x="108" y="163"/>
                  <a:pt x="108" y="160"/>
                  <a:pt x="108" y="158"/>
                </a:cubicBezTo>
                <a:cubicBezTo>
                  <a:pt x="108" y="153"/>
                  <a:pt x="108" y="148"/>
                  <a:pt x="111" y="144"/>
                </a:cubicBezTo>
                <a:cubicBezTo>
                  <a:pt x="117" y="133"/>
                  <a:pt x="121" y="126"/>
                  <a:pt x="126" y="115"/>
                </a:cubicBezTo>
                <a:cubicBezTo>
                  <a:pt x="131" y="107"/>
                  <a:pt x="137" y="91"/>
                  <a:pt x="133" y="77"/>
                </a:cubicBezTo>
                <a:cubicBezTo>
                  <a:pt x="129" y="61"/>
                  <a:pt x="111" y="44"/>
                  <a:pt x="85" y="44"/>
                </a:cubicBezTo>
                <a:cubicBezTo>
                  <a:pt x="59" y="44"/>
                  <a:pt x="41" y="61"/>
                  <a:pt x="37" y="77"/>
                </a:cubicBezTo>
                <a:cubicBezTo>
                  <a:pt x="33" y="91"/>
                  <a:pt x="40" y="107"/>
                  <a:pt x="44" y="115"/>
                </a:cubicBezTo>
                <a:cubicBezTo>
                  <a:pt x="49" y="126"/>
                  <a:pt x="53" y="133"/>
                  <a:pt x="59" y="144"/>
                </a:cubicBezTo>
                <a:cubicBezTo>
                  <a:pt x="62" y="148"/>
                  <a:pt x="62" y="153"/>
                  <a:pt x="62" y="158"/>
                </a:cubicBezTo>
                <a:cubicBezTo>
                  <a:pt x="62" y="160"/>
                  <a:pt x="62" y="163"/>
                  <a:pt x="63" y="165"/>
                </a:cubicBezTo>
                <a:cubicBezTo>
                  <a:pt x="64" y="168"/>
                  <a:pt x="64" y="169"/>
                  <a:pt x="68" y="169"/>
                </a:cubicBezTo>
                <a:cubicBezTo>
                  <a:pt x="68" y="169"/>
                  <a:pt x="68" y="169"/>
                  <a:pt x="68" y="169"/>
                </a:cubicBezTo>
                <a:close/>
                <a:moveTo>
                  <a:pt x="18" y="94"/>
                </a:moveTo>
                <a:cubicBezTo>
                  <a:pt x="3" y="94"/>
                  <a:pt x="3" y="94"/>
                  <a:pt x="3" y="94"/>
                </a:cubicBezTo>
                <a:cubicBezTo>
                  <a:pt x="1" y="94"/>
                  <a:pt x="0" y="92"/>
                  <a:pt x="0" y="90"/>
                </a:cubicBezTo>
                <a:cubicBezTo>
                  <a:pt x="0" y="88"/>
                  <a:pt x="1" y="86"/>
                  <a:pt x="3" y="86"/>
                </a:cubicBezTo>
                <a:cubicBezTo>
                  <a:pt x="18" y="86"/>
                  <a:pt x="18" y="86"/>
                  <a:pt x="18" y="86"/>
                </a:cubicBezTo>
                <a:cubicBezTo>
                  <a:pt x="20" y="86"/>
                  <a:pt x="22" y="88"/>
                  <a:pt x="22" y="90"/>
                </a:cubicBezTo>
                <a:cubicBezTo>
                  <a:pt x="22" y="92"/>
                  <a:pt x="20" y="94"/>
                  <a:pt x="18" y="94"/>
                </a:cubicBezTo>
                <a:close/>
                <a:moveTo>
                  <a:pt x="170" y="91"/>
                </a:moveTo>
                <a:cubicBezTo>
                  <a:pt x="152" y="91"/>
                  <a:pt x="152" y="91"/>
                  <a:pt x="152" y="91"/>
                </a:cubicBezTo>
                <a:cubicBezTo>
                  <a:pt x="150" y="91"/>
                  <a:pt x="148" y="89"/>
                  <a:pt x="148" y="87"/>
                </a:cubicBezTo>
                <a:cubicBezTo>
                  <a:pt x="148" y="85"/>
                  <a:pt x="150" y="83"/>
                  <a:pt x="152" y="83"/>
                </a:cubicBezTo>
                <a:cubicBezTo>
                  <a:pt x="170" y="83"/>
                  <a:pt x="170" y="83"/>
                  <a:pt x="170" y="83"/>
                </a:cubicBezTo>
                <a:cubicBezTo>
                  <a:pt x="172" y="83"/>
                  <a:pt x="174" y="85"/>
                  <a:pt x="174" y="87"/>
                </a:cubicBezTo>
                <a:cubicBezTo>
                  <a:pt x="174" y="89"/>
                  <a:pt x="172" y="91"/>
                  <a:pt x="170" y="91"/>
                </a:cubicBezTo>
                <a:close/>
                <a:moveTo>
                  <a:pt x="51" y="88"/>
                </a:moveTo>
                <a:cubicBezTo>
                  <a:pt x="51" y="88"/>
                  <a:pt x="50" y="88"/>
                  <a:pt x="50" y="88"/>
                </a:cubicBezTo>
                <a:cubicBezTo>
                  <a:pt x="48" y="87"/>
                  <a:pt x="47" y="85"/>
                  <a:pt x="47" y="83"/>
                </a:cubicBezTo>
                <a:cubicBezTo>
                  <a:pt x="51" y="69"/>
                  <a:pt x="66" y="55"/>
                  <a:pt x="87" y="55"/>
                </a:cubicBezTo>
                <a:cubicBezTo>
                  <a:pt x="87" y="55"/>
                  <a:pt x="87" y="55"/>
                  <a:pt x="87" y="55"/>
                </a:cubicBezTo>
                <a:cubicBezTo>
                  <a:pt x="89" y="55"/>
                  <a:pt x="91" y="57"/>
                  <a:pt x="91" y="59"/>
                </a:cubicBezTo>
                <a:cubicBezTo>
                  <a:pt x="91" y="61"/>
                  <a:pt x="89" y="62"/>
                  <a:pt x="87" y="62"/>
                </a:cubicBezTo>
                <a:cubicBezTo>
                  <a:pt x="70" y="62"/>
                  <a:pt x="57" y="74"/>
                  <a:pt x="55" y="85"/>
                </a:cubicBezTo>
                <a:cubicBezTo>
                  <a:pt x="54" y="87"/>
                  <a:pt x="53" y="88"/>
                  <a:pt x="51" y="88"/>
                </a:cubicBezTo>
                <a:close/>
                <a:moveTo>
                  <a:pt x="134" y="46"/>
                </a:moveTo>
                <a:cubicBezTo>
                  <a:pt x="133" y="46"/>
                  <a:pt x="132" y="46"/>
                  <a:pt x="131" y="45"/>
                </a:cubicBezTo>
                <a:cubicBezTo>
                  <a:pt x="130" y="43"/>
                  <a:pt x="130" y="41"/>
                  <a:pt x="131" y="40"/>
                </a:cubicBezTo>
                <a:cubicBezTo>
                  <a:pt x="144" y="27"/>
                  <a:pt x="144" y="27"/>
                  <a:pt x="144" y="27"/>
                </a:cubicBezTo>
                <a:cubicBezTo>
                  <a:pt x="145" y="25"/>
                  <a:pt x="148" y="25"/>
                  <a:pt x="149" y="27"/>
                </a:cubicBezTo>
                <a:cubicBezTo>
                  <a:pt x="151" y="28"/>
                  <a:pt x="151" y="31"/>
                  <a:pt x="149" y="32"/>
                </a:cubicBezTo>
                <a:cubicBezTo>
                  <a:pt x="136" y="45"/>
                  <a:pt x="136" y="45"/>
                  <a:pt x="136" y="45"/>
                </a:cubicBezTo>
                <a:cubicBezTo>
                  <a:pt x="136" y="46"/>
                  <a:pt x="135" y="46"/>
                  <a:pt x="134" y="46"/>
                </a:cubicBezTo>
                <a:close/>
                <a:moveTo>
                  <a:pt x="37" y="46"/>
                </a:moveTo>
                <a:cubicBezTo>
                  <a:pt x="36" y="46"/>
                  <a:pt x="35" y="46"/>
                  <a:pt x="35" y="45"/>
                </a:cubicBezTo>
                <a:cubicBezTo>
                  <a:pt x="22" y="32"/>
                  <a:pt x="22" y="32"/>
                  <a:pt x="22" y="32"/>
                </a:cubicBezTo>
                <a:cubicBezTo>
                  <a:pt x="20" y="31"/>
                  <a:pt x="20" y="28"/>
                  <a:pt x="22" y="27"/>
                </a:cubicBezTo>
                <a:cubicBezTo>
                  <a:pt x="23" y="25"/>
                  <a:pt x="26" y="25"/>
                  <a:pt x="27" y="27"/>
                </a:cubicBezTo>
                <a:cubicBezTo>
                  <a:pt x="40" y="40"/>
                  <a:pt x="40" y="40"/>
                  <a:pt x="40" y="40"/>
                </a:cubicBezTo>
                <a:cubicBezTo>
                  <a:pt x="42" y="41"/>
                  <a:pt x="42" y="43"/>
                  <a:pt x="40" y="45"/>
                </a:cubicBezTo>
                <a:cubicBezTo>
                  <a:pt x="39" y="46"/>
                  <a:pt x="38" y="46"/>
                  <a:pt x="37" y="46"/>
                </a:cubicBezTo>
                <a:close/>
                <a:moveTo>
                  <a:pt x="85" y="29"/>
                </a:moveTo>
                <a:cubicBezTo>
                  <a:pt x="83" y="29"/>
                  <a:pt x="81" y="27"/>
                  <a:pt x="81" y="25"/>
                </a:cubicBezTo>
                <a:cubicBezTo>
                  <a:pt x="81" y="4"/>
                  <a:pt x="81" y="4"/>
                  <a:pt x="81" y="4"/>
                </a:cubicBezTo>
                <a:cubicBezTo>
                  <a:pt x="81" y="2"/>
                  <a:pt x="83" y="0"/>
                  <a:pt x="85" y="0"/>
                </a:cubicBezTo>
                <a:cubicBezTo>
                  <a:pt x="87" y="0"/>
                  <a:pt x="89" y="2"/>
                  <a:pt x="89" y="4"/>
                </a:cubicBezTo>
                <a:cubicBezTo>
                  <a:pt x="89" y="25"/>
                  <a:pt x="89" y="25"/>
                  <a:pt x="89" y="25"/>
                </a:cubicBezTo>
                <a:cubicBezTo>
                  <a:pt x="89" y="27"/>
                  <a:pt x="87" y="29"/>
                  <a:pt x="85"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078" name="Freeform 40"/>
          <p:cNvSpPr>
            <a:spLocks noEditPoints="1"/>
          </p:cNvSpPr>
          <p:nvPr/>
        </p:nvSpPr>
        <p:spPr bwMode="auto">
          <a:xfrm>
            <a:off x="6457951" y="4483894"/>
            <a:ext cx="556022" cy="559594"/>
          </a:xfrm>
          <a:custGeom>
            <a:avLst/>
            <a:gdLst>
              <a:gd name="T0" fmla="*/ 304258 w 173"/>
              <a:gd name="T1" fmla="*/ 720397 h 174"/>
              <a:gd name="T2" fmla="*/ 244264 w 173"/>
              <a:gd name="T3" fmla="*/ 621771 h 174"/>
              <a:gd name="T4" fmla="*/ 132845 w 173"/>
              <a:gd name="T5" fmla="*/ 664652 h 174"/>
              <a:gd name="T6" fmla="*/ 124275 w 173"/>
              <a:gd name="T7" fmla="*/ 510281 h 174"/>
              <a:gd name="T8" fmla="*/ 98563 w 173"/>
              <a:gd name="T9" fmla="*/ 454536 h 174"/>
              <a:gd name="T10" fmla="*/ 0 w 173"/>
              <a:gd name="T11" fmla="*/ 338758 h 174"/>
              <a:gd name="T12" fmla="*/ 107133 w 173"/>
              <a:gd name="T13" fmla="*/ 287301 h 174"/>
              <a:gd name="T14" fmla="*/ 77136 w 173"/>
              <a:gd name="T15" fmla="*/ 180099 h 174"/>
              <a:gd name="T16" fmla="*/ 175699 w 173"/>
              <a:gd name="T17" fmla="*/ 81473 h 174"/>
              <a:gd name="T18" fmla="*/ 287117 w 173"/>
              <a:gd name="T19" fmla="*/ 107202 h 174"/>
              <a:gd name="T20" fmla="*/ 334256 w 173"/>
              <a:gd name="T21" fmla="*/ 0 h 174"/>
              <a:gd name="T22" fmla="*/ 449960 w 173"/>
              <a:gd name="T23" fmla="*/ 102914 h 174"/>
              <a:gd name="T24" fmla="*/ 505669 w 173"/>
              <a:gd name="T25" fmla="*/ 124354 h 174"/>
              <a:gd name="T26" fmla="*/ 659941 w 173"/>
              <a:gd name="T27" fmla="*/ 137218 h 174"/>
              <a:gd name="T28" fmla="*/ 617087 w 173"/>
              <a:gd name="T29" fmla="*/ 244420 h 174"/>
              <a:gd name="T30" fmla="*/ 715650 w 173"/>
              <a:gd name="T31" fmla="*/ 304453 h 174"/>
              <a:gd name="T32" fmla="*/ 741362 w 173"/>
              <a:gd name="T33" fmla="*/ 411655 h 174"/>
              <a:gd name="T34" fmla="*/ 634229 w 173"/>
              <a:gd name="T35" fmla="*/ 458824 h 174"/>
              <a:gd name="T36" fmla="*/ 664226 w 173"/>
              <a:gd name="T37" fmla="*/ 570314 h 174"/>
              <a:gd name="T38" fmla="*/ 565663 w 173"/>
              <a:gd name="T39" fmla="*/ 664652 h 174"/>
              <a:gd name="T40" fmla="*/ 454245 w 173"/>
              <a:gd name="T41" fmla="*/ 638923 h 174"/>
              <a:gd name="T42" fmla="*/ 407106 w 173"/>
              <a:gd name="T43" fmla="*/ 746125 h 174"/>
              <a:gd name="T44" fmla="*/ 415677 w 173"/>
              <a:gd name="T45" fmla="*/ 638923 h 174"/>
              <a:gd name="T46" fmla="*/ 527096 w 173"/>
              <a:gd name="T47" fmla="*/ 596042 h 174"/>
              <a:gd name="T48" fmla="*/ 591375 w 173"/>
              <a:gd name="T49" fmla="*/ 531721 h 174"/>
              <a:gd name="T50" fmla="*/ 638514 w 173"/>
              <a:gd name="T51" fmla="*/ 420231 h 174"/>
              <a:gd name="T52" fmla="*/ 638514 w 173"/>
              <a:gd name="T53" fmla="*/ 325894 h 174"/>
              <a:gd name="T54" fmla="*/ 591375 w 173"/>
              <a:gd name="T55" fmla="*/ 218692 h 174"/>
              <a:gd name="T56" fmla="*/ 527096 w 173"/>
              <a:gd name="T57" fmla="*/ 154371 h 174"/>
              <a:gd name="T58" fmla="*/ 415677 w 173"/>
              <a:gd name="T59" fmla="*/ 107202 h 174"/>
              <a:gd name="T60" fmla="*/ 325685 w 173"/>
              <a:gd name="T61" fmla="*/ 107202 h 174"/>
              <a:gd name="T62" fmla="*/ 214266 w 173"/>
              <a:gd name="T63" fmla="*/ 154371 h 174"/>
              <a:gd name="T64" fmla="*/ 149987 w 173"/>
              <a:gd name="T65" fmla="*/ 218692 h 174"/>
              <a:gd name="T66" fmla="*/ 102848 w 173"/>
              <a:gd name="T67" fmla="*/ 325894 h 174"/>
              <a:gd name="T68" fmla="*/ 102848 w 173"/>
              <a:gd name="T69" fmla="*/ 420231 h 174"/>
              <a:gd name="T70" fmla="*/ 149987 w 173"/>
              <a:gd name="T71" fmla="*/ 531721 h 174"/>
              <a:gd name="T72" fmla="*/ 214266 w 173"/>
              <a:gd name="T73" fmla="*/ 596042 h 174"/>
              <a:gd name="T74" fmla="*/ 325685 w 173"/>
              <a:gd name="T75" fmla="*/ 638923 h 174"/>
              <a:gd name="T76" fmla="*/ 107133 w 173"/>
              <a:gd name="T77" fmla="*/ 587466 h 174"/>
              <a:gd name="T78" fmla="*/ 707079 w 173"/>
              <a:gd name="T79" fmla="*/ 411655 h 174"/>
              <a:gd name="T80" fmla="*/ 34283 w 173"/>
              <a:gd name="T81" fmla="*/ 411655 h 174"/>
              <a:gd name="T82" fmla="*/ 29997 w 173"/>
              <a:gd name="T83" fmla="*/ 407367 h 174"/>
              <a:gd name="T84" fmla="*/ 587090 w 173"/>
              <a:gd name="T85" fmla="*/ 107202 h 174"/>
              <a:gd name="T86" fmla="*/ 582805 w 173"/>
              <a:gd name="T87" fmla="*/ 107202 h 174"/>
              <a:gd name="T88" fmla="*/ 265690 w 173"/>
              <a:gd name="T89" fmla="*/ 480264 h 174"/>
              <a:gd name="T90" fmla="*/ 475672 w 173"/>
              <a:gd name="T91" fmla="*/ 270149 h 174"/>
              <a:gd name="T92" fmla="*/ 368538 w 173"/>
              <a:gd name="T93" fmla="*/ 523145 h 174"/>
              <a:gd name="T94" fmla="*/ 261405 w 173"/>
              <a:gd name="T95" fmla="*/ 347334 h 174"/>
              <a:gd name="T96" fmla="*/ 398536 w 173"/>
              <a:gd name="T97" fmla="*/ 484552 h 174"/>
              <a:gd name="T98" fmla="*/ 368538 w 173"/>
              <a:gd name="T99" fmla="*/ 261573 h 17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3" h="174">
                <a:moveTo>
                  <a:pt x="95" y="174"/>
                </a:moveTo>
                <a:cubicBezTo>
                  <a:pt x="78" y="174"/>
                  <a:pt x="78" y="174"/>
                  <a:pt x="78" y="174"/>
                </a:cubicBezTo>
                <a:cubicBezTo>
                  <a:pt x="74" y="174"/>
                  <a:pt x="71" y="171"/>
                  <a:pt x="71" y="168"/>
                </a:cubicBezTo>
                <a:cubicBezTo>
                  <a:pt x="68" y="151"/>
                  <a:pt x="68" y="151"/>
                  <a:pt x="68" y="151"/>
                </a:cubicBezTo>
                <a:cubicBezTo>
                  <a:pt x="68" y="150"/>
                  <a:pt x="67" y="149"/>
                  <a:pt x="67" y="149"/>
                </a:cubicBezTo>
                <a:cubicBezTo>
                  <a:pt x="63" y="148"/>
                  <a:pt x="60" y="147"/>
                  <a:pt x="57" y="145"/>
                </a:cubicBezTo>
                <a:cubicBezTo>
                  <a:pt x="56" y="145"/>
                  <a:pt x="55" y="145"/>
                  <a:pt x="55" y="145"/>
                </a:cubicBezTo>
                <a:cubicBezTo>
                  <a:pt x="41" y="155"/>
                  <a:pt x="41" y="155"/>
                  <a:pt x="41" y="155"/>
                </a:cubicBezTo>
                <a:cubicBezTo>
                  <a:pt x="38" y="157"/>
                  <a:pt x="34" y="157"/>
                  <a:pt x="31" y="155"/>
                </a:cubicBezTo>
                <a:cubicBezTo>
                  <a:pt x="19" y="143"/>
                  <a:pt x="19" y="143"/>
                  <a:pt x="19" y="143"/>
                </a:cubicBezTo>
                <a:cubicBezTo>
                  <a:pt x="17" y="140"/>
                  <a:pt x="16" y="136"/>
                  <a:pt x="18" y="133"/>
                </a:cubicBezTo>
                <a:cubicBezTo>
                  <a:pt x="29" y="119"/>
                  <a:pt x="29" y="119"/>
                  <a:pt x="29" y="119"/>
                </a:cubicBezTo>
                <a:cubicBezTo>
                  <a:pt x="29" y="118"/>
                  <a:pt x="29" y="118"/>
                  <a:pt x="29" y="117"/>
                </a:cubicBezTo>
                <a:cubicBezTo>
                  <a:pt x="27" y="114"/>
                  <a:pt x="26" y="110"/>
                  <a:pt x="25" y="107"/>
                </a:cubicBezTo>
                <a:cubicBezTo>
                  <a:pt x="24" y="106"/>
                  <a:pt x="24" y="106"/>
                  <a:pt x="23" y="106"/>
                </a:cubicBezTo>
                <a:cubicBezTo>
                  <a:pt x="6" y="103"/>
                  <a:pt x="6" y="103"/>
                  <a:pt x="6" y="103"/>
                </a:cubicBezTo>
                <a:cubicBezTo>
                  <a:pt x="2" y="103"/>
                  <a:pt x="0" y="99"/>
                  <a:pt x="0" y="96"/>
                </a:cubicBezTo>
                <a:cubicBezTo>
                  <a:pt x="0" y="79"/>
                  <a:pt x="0" y="79"/>
                  <a:pt x="0" y="79"/>
                </a:cubicBezTo>
                <a:cubicBezTo>
                  <a:pt x="0" y="75"/>
                  <a:pt x="2" y="72"/>
                  <a:pt x="6" y="71"/>
                </a:cubicBezTo>
                <a:cubicBezTo>
                  <a:pt x="23" y="69"/>
                  <a:pt x="23" y="69"/>
                  <a:pt x="23" y="69"/>
                </a:cubicBezTo>
                <a:cubicBezTo>
                  <a:pt x="24" y="69"/>
                  <a:pt x="24" y="68"/>
                  <a:pt x="25" y="67"/>
                </a:cubicBezTo>
                <a:cubicBezTo>
                  <a:pt x="26" y="64"/>
                  <a:pt x="27" y="61"/>
                  <a:pt x="29" y="57"/>
                </a:cubicBezTo>
                <a:cubicBezTo>
                  <a:pt x="29" y="57"/>
                  <a:pt x="29" y="56"/>
                  <a:pt x="29" y="55"/>
                </a:cubicBezTo>
                <a:cubicBezTo>
                  <a:pt x="18" y="42"/>
                  <a:pt x="18" y="42"/>
                  <a:pt x="18" y="42"/>
                </a:cubicBezTo>
                <a:cubicBezTo>
                  <a:pt x="16" y="39"/>
                  <a:pt x="17" y="34"/>
                  <a:pt x="19" y="32"/>
                </a:cubicBezTo>
                <a:cubicBezTo>
                  <a:pt x="31" y="20"/>
                  <a:pt x="31" y="20"/>
                  <a:pt x="31" y="20"/>
                </a:cubicBezTo>
                <a:cubicBezTo>
                  <a:pt x="34" y="17"/>
                  <a:pt x="38" y="17"/>
                  <a:pt x="41" y="19"/>
                </a:cubicBezTo>
                <a:cubicBezTo>
                  <a:pt x="55" y="29"/>
                  <a:pt x="55" y="29"/>
                  <a:pt x="55" y="29"/>
                </a:cubicBezTo>
                <a:cubicBezTo>
                  <a:pt x="55" y="30"/>
                  <a:pt x="56" y="30"/>
                  <a:pt x="57" y="29"/>
                </a:cubicBezTo>
                <a:cubicBezTo>
                  <a:pt x="60" y="28"/>
                  <a:pt x="63" y="26"/>
                  <a:pt x="67" y="25"/>
                </a:cubicBezTo>
                <a:cubicBezTo>
                  <a:pt x="67" y="25"/>
                  <a:pt x="68" y="24"/>
                  <a:pt x="68" y="24"/>
                </a:cubicBezTo>
                <a:cubicBezTo>
                  <a:pt x="71" y="7"/>
                  <a:pt x="71" y="7"/>
                  <a:pt x="71" y="7"/>
                </a:cubicBezTo>
                <a:cubicBezTo>
                  <a:pt x="71" y="3"/>
                  <a:pt x="74" y="0"/>
                  <a:pt x="78" y="0"/>
                </a:cubicBezTo>
                <a:cubicBezTo>
                  <a:pt x="95" y="0"/>
                  <a:pt x="95" y="0"/>
                  <a:pt x="95" y="0"/>
                </a:cubicBezTo>
                <a:cubicBezTo>
                  <a:pt x="99" y="0"/>
                  <a:pt x="102" y="3"/>
                  <a:pt x="102" y="7"/>
                </a:cubicBezTo>
                <a:cubicBezTo>
                  <a:pt x="105" y="24"/>
                  <a:pt x="105" y="24"/>
                  <a:pt x="105" y="24"/>
                </a:cubicBezTo>
                <a:cubicBezTo>
                  <a:pt x="105" y="24"/>
                  <a:pt x="106" y="25"/>
                  <a:pt x="106" y="25"/>
                </a:cubicBezTo>
                <a:cubicBezTo>
                  <a:pt x="110" y="26"/>
                  <a:pt x="113" y="28"/>
                  <a:pt x="116" y="29"/>
                </a:cubicBezTo>
                <a:cubicBezTo>
                  <a:pt x="117" y="30"/>
                  <a:pt x="118" y="30"/>
                  <a:pt x="118" y="29"/>
                </a:cubicBezTo>
                <a:cubicBezTo>
                  <a:pt x="132" y="19"/>
                  <a:pt x="132" y="19"/>
                  <a:pt x="132" y="19"/>
                </a:cubicBezTo>
                <a:cubicBezTo>
                  <a:pt x="135" y="17"/>
                  <a:pt x="139" y="17"/>
                  <a:pt x="142" y="20"/>
                </a:cubicBezTo>
                <a:cubicBezTo>
                  <a:pt x="154" y="32"/>
                  <a:pt x="154" y="32"/>
                  <a:pt x="154" y="32"/>
                </a:cubicBezTo>
                <a:cubicBezTo>
                  <a:pt x="156" y="34"/>
                  <a:pt x="157" y="39"/>
                  <a:pt x="155" y="42"/>
                </a:cubicBezTo>
                <a:cubicBezTo>
                  <a:pt x="144" y="55"/>
                  <a:pt x="144" y="55"/>
                  <a:pt x="144" y="55"/>
                </a:cubicBezTo>
                <a:cubicBezTo>
                  <a:pt x="144" y="56"/>
                  <a:pt x="144" y="57"/>
                  <a:pt x="144" y="57"/>
                </a:cubicBezTo>
                <a:cubicBezTo>
                  <a:pt x="146" y="61"/>
                  <a:pt x="147" y="64"/>
                  <a:pt x="148" y="67"/>
                </a:cubicBezTo>
                <a:cubicBezTo>
                  <a:pt x="149" y="68"/>
                  <a:pt x="149" y="69"/>
                  <a:pt x="150" y="69"/>
                </a:cubicBezTo>
                <a:cubicBezTo>
                  <a:pt x="167" y="71"/>
                  <a:pt x="167" y="71"/>
                  <a:pt x="167" y="71"/>
                </a:cubicBezTo>
                <a:cubicBezTo>
                  <a:pt x="167" y="71"/>
                  <a:pt x="167" y="71"/>
                  <a:pt x="167" y="71"/>
                </a:cubicBezTo>
                <a:cubicBezTo>
                  <a:pt x="170" y="72"/>
                  <a:pt x="173" y="75"/>
                  <a:pt x="173" y="79"/>
                </a:cubicBezTo>
                <a:cubicBezTo>
                  <a:pt x="173" y="96"/>
                  <a:pt x="173" y="96"/>
                  <a:pt x="173" y="96"/>
                </a:cubicBezTo>
                <a:cubicBezTo>
                  <a:pt x="173" y="99"/>
                  <a:pt x="170" y="103"/>
                  <a:pt x="167" y="103"/>
                </a:cubicBezTo>
                <a:cubicBezTo>
                  <a:pt x="150" y="106"/>
                  <a:pt x="150" y="106"/>
                  <a:pt x="150" y="106"/>
                </a:cubicBezTo>
                <a:cubicBezTo>
                  <a:pt x="149" y="106"/>
                  <a:pt x="149" y="106"/>
                  <a:pt x="148" y="107"/>
                </a:cubicBezTo>
                <a:cubicBezTo>
                  <a:pt x="147" y="110"/>
                  <a:pt x="146" y="114"/>
                  <a:pt x="144" y="117"/>
                </a:cubicBezTo>
                <a:cubicBezTo>
                  <a:pt x="144" y="118"/>
                  <a:pt x="144" y="118"/>
                  <a:pt x="144" y="119"/>
                </a:cubicBezTo>
                <a:cubicBezTo>
                  <a:pt x="155" y="133"/>
                  <a:pt x="155" y="133"/>
                  <a:pt x="155" y="133"/>
                </a:cubicBezTo>
                <a:cubicBezTo>
                  <a:pt x="157" y="136"/>
                  <a:pt x="156" y="140"/>
                  <a:pt x="154" y="143"/>
                </a:cubicBezTo>
                <a:cubicBezTo>
                  <a:pt x="142" y="154"/>
                  <a:pt x="142" y="154"/>
                  <a:pt x="142" y="154"/>
                </a:cubicBezTo>
                <a:cubicBezTo>
                  <a:pt x="139" y="157"/>
                  <a:pt x="135" y="157"/>
                  <a:pt x="132" y="155"/>
                </a:cubicBezTo>
                <a:cubicBezTo>
                  <a:pt x="118" y="145"/>
                  <a:pt x="118" y="145"/>
                  <a:pt x="118" y="145"/>
                </a:cubicBezTo>
                <a:cubicBezTo>
                  <a:pt x="118" y="145"/>
                  <a:pt x="117" y="145"/>
                  <a:pt x="116" y="145"/>
                </a:cubicBezTo>
                <a:cubicBezTo>
                  <a:pt x="113" y="147"/>
                  <a:pt x="110" y="148"/>
                  <a:pt x="106" y="149"/>
                </a:cubicBezTo>
                <a:cubicBezTo>
                  <a:pt x="106" y="149"/>
                  <a:pt x="105" y="150"/>
                  <a:pt x="105" y="151"/>
                </a:cubicBezTo>
                <a:cubicBezTo>
                  <a:pt x="102" y="168"/>
                  <a:pt x="102" y="168"/>
                  <a:pt x="102" y="168"/>
                </a:cubicBezTo>
                <a:cubicBezTo>
                  <a:pt x="102" y="171"/>
                  <a:pt x="99" y="174"/>
                  <a:pt x="95" y="174"/>
                </a:cubicBezTo>
                <a:close/>
                <a:moveTo>
                  <a:pt x="78" y="166"/>
                </a:moveTo>
                <a:cubicBezTo>
                  <a:pt x="95" y="166"/>
                  <a:pt x="95" y="166"/>
                  <a:pt x="95" y="166"/>
                </a:cubicBezTo>
                <a:cubicBezTo>
                  <a:pt x="97" y="149"/>
                  <a:pt x="97" y="149"/>
                  <a:pt x="97" y="149"/>
                </a:cubicBezTo>
                <a:cubicBezTo>
                  <a:pt x="98" y="146"/>
                  <a:pt x="100" y="143"/>
                  <a:pt x="104" y="142"/>
                </a:cubicBezTo>
                <a:cubicBezTo>
                  <a:pt x="107" y="141"/>
                  <a:pt x="110" y="139"/>
                  <a:pt x="113" y="138"/>
                </a:cubicBezTo>
                <a:cubicBezTo>
                  <a:pt x="116" y="136"/>
                  <a:pt x="120" y="136"/>
                  <a:pt x="123" y="139"/>
                </a:cubicBezTo>
                <a:cubicBezTo>
                  <a:pt x="136" y="149"/>
                  <a:pt x="136" y="149"/>
                  <a:pt x="136" y="149"/>
                </a:cubicBezTo>
                <a:cubicBezTo>
                  <a:pt x="148" y="137"/>
                  <a:pt x="148" y="137"/>
                  <a:pt x="148" y="137"/>
                </a:cubicBezTo>
                <a:cubicBezTo>
                  <a:pt x="138" y="124"/>
                  <a:pt x="138" y="124"/>
                  <a:pt x="138" y="124"/>
                </a:cubicBezTo>
                <a:cubicBezTo>
                  <a:pt x="136" y="121"/>
                  <a:pt x="135" y="117"/>
                  <a:pt x="137" y="113"/>
                </a:cubicBezTo>
                <a:cubicBezTo>
                  <a:pt x="139" y="110"/>
                  <a:pt x="140" y="108"/>
                  <a:pt x="141" y="105"/>
                </a:cubicBezTo>
                <a:cubicBezTo>
                  <a:pt x="142" y="101"/>
                  <a:pt x="145" y="98"/>
                  <a:pt x="149" y="98"/>
                </a:cubicBezTo>
                <a:cubicBezTo>
                  <a:pt x="165" y="95"/>
                  <a:pt x="165" y="95"/>
                  <a:pt x="165" y="95"/>
                </a:cubicBezTo>
                <a:cubicBezTo>
                  <a:pt x="165" y="79"/>
                  <a:pt x="165" y="79"/>
                  <a:pt x="165" y="79"/>
                </a:cubicBezTo>
                <a:cubicBezTo>
                  <a:pt x="149" y="76"/>
                  <a:pt x="149" y="76"/>
                  <a:pt x="149" y="76"/>
                </a:cubicBezTo>
                <a:cubicBezTo>
                  <a:pt x="145" y="76"/>
                  <a:pt x="142" y="73"/>
                  <a:pt x="141" y="70"/>
                </a:cubicBezTo>
                <a:cubicBezTo>
                  <a:pt x="140" y="67"/>
                  <a:pt x="139" y="64"/>
                  <a:pt x="137" y="61"/>
                </a:cubicBezTo>
                <a:cubicBezTo>
                  <a:pt x="135" y="58"/>
                  <a:pt x="136" y="54"/>
                  <a:pt x="138" y="51"/>
                </a:cubicBezTo>
                <a:cubicBezTo>
                  <a:pt x="148" y="37"/>
                  <a:pt x="148" y="37"/>
                  <a:pt x="148" y="37"/>
                </a:cubicBezTo>
                <a:cubicBezTo>
                  <a:pt x="136" y="26"/>
                  <a:pt x="136" y="26"/>
                  <a:pt x="136" y="26"/>
                </a:cubicBezTo>
                <a:cubicBezTo>
                  <a:pt x="123" y="36"/>
                  <a:pt x="123" y="36"/>
                  <a:pt x="123" y="36"/>
                </a:cubicBezTo>
                <a:cubicBezTo>
                  <a:pt x="120" y="38"/>
                  <a:pt x="116" y="38"/>
                  <a:pt x="112" y="36"/>
                </a:cubicBezTo>
                <a:cubicBezTo>
                  <a:pt x="110" y="35"/>
                  <a:pt x="107" y="34"/>
                  <a:pt x="104" y="33"/>
                </a:cubicBezTo>
                <a:cubicBezTo>
                  <a:pt x="100" y="32"/>
                  <a:pt x="98" y="29"/>
                  <a:pt x="97" y="25"/>
                </a:cubicBezTo>
                <a:cubicBezTo>
                  <a:pt x="95" y="8"/>
                  <a:pt x="95" y="8"/>
                  <a:pt x="95" y="8"/>
                </a:cubicBezTo>
                <a:cubicBezTo>
                  <a:pt x="78" y="8"/>
                  <a:pt x="78" y="8"/>
                  <a:pt x="78" y="8"/>
                </a:cubicBezTo>
                <a:cubicBezTo>
                  <a:pt x="76" y="25"/>
                  <a:pt x="76" y="25"/>
                  <a:pt x="76" y="25"/>
                </a:cubicBezTo>
                <a:cubicBezTo>
                  <a:pt x="75" y="29"/>
                  <a:pt x="73" y="32"/>
                  <a:pt x="69" y="33"/>
                </a:cubicBezTo>
                <a:cubicBezTo>
                  <a:pt x="66" y="34"/>
                  <a:pt x="63" y="35"/>
                  <a:pt x="60" y="36"/>
                </a:cubicBezTo>
                <a:cubicBezTo>
                  <a:pt x="57" y="38"/>
                  <a:pt x="53" y="38"/>
                  <a:pt x="50" y="36"/>
                </a:cubicBezTo>
                <a:cubicBezTo>
                  <a:pt x="36" y="26"/>
                  <a:pt x="36" y="26"/>
                  <a:pt x="36" y="26"/>
                </a:cubicBezTo>
                <a:cubicBezTo>
                  <a:pt x="25" y="37"/>
                  <a:pt x="25" y="37"/>
                  <a:pt x="25" y="37"/>
                </a:cubicBezTo>
                <a:cubicBezTo>
                  <a:pt x="35" y="51"/>
                  <a:pt x="35" y="51"/>
                  <a:pt x="35" y="51"/>
                </a:cubicBezTo>
                <a:cubicBezTo>
                  <a:pt x="37" y="54"/>
                  <a:pt x="37" y="58"/>
                  <a:pt x="36" y="61"/>
                </a:cubicBezTo>
                <a:cubicBezTo>
                  <a:pt x="34" y="64"/>
                  <a:pt x="33" y="67"/>
                  <a:pt x="32" y="70"/>
                </a:cubicBezTo>
                <a:cubicBezTo>
                  <a:pt x="31" y="73"/>
                  <a:pt x="28" y="76"/>
                  <a:pt x="24" y="76"/>
                </a:cubicBezTo>
                <a:cubicBezTo>
                  <a:pt x="8" y="79"/>
                  <a:pt x="8" y="79"/>
                  <a:pt x="8" y="79"/>
                </a:cubicBezTo>
                <a:cubicBezTo>
                  <a:pt x="8" y="95"/>
                  <a:pt x="8" y="95"/>
                  <a:pt x="8" y="95"/>
                </a:cubicBezTo>
                <a:cubicBezTo>
                  <a:pt x="24" y="98"/>
                  <a:pt x="24" y="98"/>
                  <a:pt x="24" y="98"/>
                </a:cubicBezTo>
                <a:cubicBezTo>
                  <a:pt x="28" y="98"/>
                  <a:pt x="31" y="101"/>
                  <a:pt x="32" y="105"/>
                </a:cubicBezTo>
                <a:cubicBezTo>
                  <a:pt x="33" y="108"/>
                  <a:pt x="34" y="110"/>
                  <a:pt x="36" y="113"/>
                </a:cubicBezTo>
                <a:cubicBezTo>
                  <a:pt x="37" y="117"/>
                  <a:pt x="37" y="121"/>
                  <a:pt x="35" y="124"/>
                </a:cubicBezTo>
                <a:cubicBezTo>
                  <a:pt x="25" y="137"/>
                  <a:pt x="25" y="137"/>
                  <a:pt x="25" y="137"/>
                </a:cubicBezTo>
                <a:cubicBezTo>
                  <a:pt x="36" y="149"/>
                  <a:pt x="36" y="149"/>
                  <a:pt x="36" y="149"/>
                </a:cubicBezTo>
                <a:cubicBezTo>
                  <a:pt x="50" y="139"/>
                  <a:pt x="50" y="139"/>
                  <a:pt x="50" y="139"/>
                </a:cubicBezTo>
                <a:cubicBezTo>
                  <a:pt x="53" y="137"/>
                  <a:pt x="57" y="136"/>
                  <a:pt x="60" y="138"/>
                </a:cubicBezTo>
                <a:cubicBezTo>
                  <a:pt x="63" y="139"/>
                  <a:pt x="66" y="141"/>
                  <a:pt x="69" y="142"/>
                </a:cubicBezTo>
                <a:cubicBezTo>
                  <a:pt x="73" y="143"/>
                  <a:pt x="75" y="146"/>
                  <a:pt x="76" y="149"/>
                </a:cubicBezTo>
                <a:lnTo>
                  <a:pt x="78" y="166"/>
                </a:lnTo>
                <a:close/>
                <a:moveTo>
                  <a:pt x="25" y="137"/>
                </a:moveTo>
                <a:cubicBezTo>
                  <a:pt x="25" y="137"/>
                  <a:pt x="25" y="137"/>
                  <a:pt x="25" y="137"/>
                </a:cubicBezTo>
                <a:close/>
                <a:moveTo>
                  <a:pt x="148" y="137"/>
                </a:moveTo>
                <a:cubicBezTo>
                  <a:pt x="148" y="137"/>
                  <a:pt x="148" y="137"/>
                  <a:pt x="148" y="137"/>
                </a:cubicBezTo>
                <a:close/>
                <a:moveTo>
                  <a:pt x="165" y="96"/>
                </a:moveTo>
                <a:cubicBezTo>
                  <a:pt x="165" y="96"/>
                  <a:pt x="165" y="96"/>
                  <a:pt x="165" y="96"/>
                </a:cubicBezTo>
                <a:close/>
                <a:moveTo>
                  <a:pt x="8" y="96"/>
                </a:moveTo>
                <a:cubicBezTo>
                  <a:pt x="8" y="96"/>
                  <a:pt x="8" y="96"/>
                  <a:pt x="8" y="96"/>
                </a:cubicBezTo>
                <a:close/>
                <a:moveTo>
                  <a:pt x="166" y="95"/>
                </a:moveTo>
                <a:cubicBezTo>
                  <a:pt x="166" y="95"/>
                  <a:pt x="166" y="95"/>
                  <a:pt x="166" y="95"/>
                </a:cubicBezTo>
                <a:close/>
                <a:moveTo>
                  <a:pt x="7" y="95"/>
                </a:moveTo>
                <a:cubicBezTo>
                  <a:pt x="7" y="95"/>
                  <a:pt x="7" y="95"/>
                  <a:pt x="7" y="95"/>
                </a:cubicBezTo>
                <a:cubicBezTo>
                  <a:pt x="7" y="95"/>
                  <a:pt x="7" y="95"/>
                  <a:pt x="7" y="95"/>
                </a:cubicBezTo>
                <a:close/>
                <a:moveTo>
                  <a:pt x="137" y="25"/>
                </a:moveTo>
                <a:cubicBezTo>
                  <a:pt x="137" y="25"/>
                  <a:pt x="137" y="25"/>
                  <a:pt x="137" y="25"/>
                </a:cubicBezTo>
                <a:cubicBezTo>
                  <a:pt x="137" y="25"/>
                  <a:pt x="137" y="25"/>
                  <a:pt x="137" y="25"/>
                </a:cubicBezTo>
                <a:close/>
                <a:moveTo>
                  <a:pt x="136" y="25"/>
                </a:moveTo>
                <a:cubicBezTo>
                  <a:pt x="136" y="25"/>
                  <a:pt x="136" y="25"/>
                  <a:pt x="136" y="25"/>
                </a:cubicBezTo>
                <a:close/>
                <a:moveTo>
                  <a:pt x="86" y="122"/>
                </a:moveTo>
                <a:cubicBezTo>
                  <a:pt x="77" y="122"/>
                  <a:pt x="69" y="118"/>
                  <a:pt x="62" y="112"/>
                </a:cubicBezTo>
                <a:cubicBezTo>
                  <a:pt x="54" y="103"/>
                  <a:pt x="50" y="91"/>
                  <a:pt x="53" y="79"/>
                </a:cubicBezTo>
                <a:cubicBezTo>
                  <a:pt x="56" y="66"/>
                  <a:pt x="66" y="56"/>
                  <a:pt x="79" y="54"/>
                </a:cubicBezTo>
                <a:cubicBezTo>
                  <a:pt x="90" y="51"/>
                  <a:pt x="102" y="54"/>
                  <a:pt x="111" y="63"/>
                </a:cubicBezTo>
                <a:cubicBezTo>
                  <a:pt x="119" y="71"/>
                  <a:pt x="123" y="83"/>
                  <a:pt x="120" y="95"/>
                </a:cubicBezTo>
                <a:cubicBezTo>
                  <a:pt x="117" y="108"/>
                  <a:pt x="107" y="118"/>
                  <a:pt x="94" y="121"/>
                </a:cubicBezTo>
                <a:cubicBezTo>
                  <a:pt x="92" y="121"/>
                  <a:pt x="89" y="122"/>
                  <a:pt x="86" y="122"/>
                </a:cubicBezTo>
                <a:close/>
                <a:moveTo>
                  <a:pt x="86" y="61"/>
                </a:moveTo>
                <a:cubicBezTo>
                  <a:pt x="84" y="61"/>
                  <a:pt x="82" y="61"/>
                  <a:pt x="80" y="61"/>
                </a:cubicBezTo>
                <a:cubicBezTo>
                  <a:pt x="71" y="63"/>
                  <a:pt x="63" y="71"/>
                  <a:pt x="61" y="81"/>
                </a:cubicBezTo>
                <a:cubicBezTo>
                  <a:pt x="58" y="90"/>
                  <a:pt x="61" y="99"/>
                  <a:pt x="68" y="106"/>
                </a:cubicBezTo>
                <a:cubicBezTo>
                  <a:pt x="74" y="112"/>
                  <a:pt x="83" y="115"/>
                  <a:pt x="93" y="113"/>
                </a:cubicBezTo>
                <a:cubicBezTo>
                  <a:pt x="93" y="113"/>
                  <a:pt x="93" y="113"/>
                  <a:pt x="93" y="113"/>
                </a:cubicBezTo>
                <a:cubicBezTo>
                  <a:pt x="102" y="111"/>
                  <a:pt x="110" y="103"/>
                  <a:pt x="112" y="93"/>
                </a:cubicBezTo>
                <a:cubicBezTo>
                  <a:pt x="114" y="84"/>
                  <a:pt x="112" y="75"/>
                  <a:pt x="105" y="68"/>
                </a:cubicBezTo>
                <a:cubicBezTo>
                  <a:pt x="100" y="63"/>
                  <a:pt x="93" y="61"/>
                  <a:pt x="86"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079" name="Rectangle 41"/>
          <p:cNvSpPr>
            <a:spLocks noChangeArrowheads="1"/>
          </p:cNvSpPr>
          <p:nvPr/>
        </p:nvSpPr>
        <p:spPr bwMode="auto">
          <a:xfrm>
            <a:off x="4152900" y="1344216"/>
            <a:ext cx="20358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850">
                <a:solidFill>
                  <a:srgbClr val="FFFFFF"/>
                </a:solidFill>
                <a:latin typeface="+mn-lt"/>
              </a:rPr>
              <a:t>1</a:t>
            </a:r>
            <a:endParaRPr lang="en-US" altLang="en-US" sz="1350">
              <a:latin typeface="+mn-lt"/>
            </a:endParaRPr>
          </a:p>
        </p:txBody>
      </p:sp>
      <p:sp>
        <p:nvSpPr>
          <p:cNvPr id="2080" name="Rectangle 42"/>
          <p:cNvSpPr>
            <a:spLocks noChangeArrowheads="1"/>
          </p:cNvSpPr>
          <p:nvPr/>
        </p:nvSpPr>
        <p:spPr bwMode="auto">
          <a:xfrm>
            <a:off x="3457577" y="2482453"/>
            <a:ext cx="279797"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850">
                <a:solidFill>
                  <a:srgbClr val="FFFFFF"/>
                </a:solidFill>
                <a:latin typeface="+mn-lt"/>
              </a:rPr>
              <a:t>2</a:t>
            </a:r>
            <a:endParaRPr lang="en-US" altLang="en-US" sz="1350">
              <a:latin typeface="+mn-lt"/>
            </a:endParaRPr>
          </a:p>
        </p:txBody>
      </p:sp>
      <p:sp>
        <p:nvSpPr>
          <p:cNvPr id="2081" name="Rectangle 43"/>
          <p:cNvSpPr>
            <a:spLocks noChangeArrowheads="1"/>
          </p:cNvSpPr>
          <p:nvPr/>
        </p:nvSpPr>
        <p:spPr bwMode="auto">
          <a:xfrm>
            <a:off x="3458766" y="3933825"/>
            <a:ext cx="20358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850">
                <a:solidFill>
                  <a:srgbClr val="FFFFFF"/>
                </a:solidFill>
                <a:latin typeface="+mn-lt"/>
              </a:rPr>
              <a:t>3</a:t>
            </a:r>
            <a:endParaRPr lang="en-US" altLang="en-US" sz="1350">
              <a:latin typeface="+mn-lt"/>
            </a:endParaRPr>
          </a:p>
        </p:txBody>
      </p:sp>
      <p:sp>
        <p:nvSpPr>
          <p:cNvPr id="2082" name="Rectangle 44"/>
          <p:cNvSpPr>
            <a:spLocks noChangeArrowheads="1"/>
          </p:cNvSpPr>
          <p:nvPr/>
        </p:nvSpPr>
        <p:spPr bwMode="auto">
          <a:xfrm>
            <a:off x="4081463" y="5069681"/>
            <a:ext cx="24646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850">
                <a:solidFill>
                  <a:srgbClr val="FFFFFF"/>
                </a:solidFill>
                <a:latin typeface="+mn-lt"/>
              </a:rPr>
              <a:t>4</a:t>
            </a:r>
            <a:endParaRPr lang="en-US" altLang="en-US" sz="1350">
              <a:latin typeface="+mn-lt"/>
            </a:endParaRPr>
          </a:p>
        </p:txBody>
      </p:sp>
      <p:sp>
        <p:nvSpPr>
          <p:cNvPr id="2083" name="Rectangle 45"/>
          <p:cNvSpPr>
            <a:spLocks noChangeArrowheads="1"/>
          </p:cNvSpPr>
          <p:nvPr/>
        </p:nvSpPr>
        <p:spPr bwMode="auto">
          <a:xfrm>
            <a:off x="8273653" y="4549378"/>
            <a:ext cx="25122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850">
                <a:solidFill>
                  <a:srgbClr val="FFFFFF"/>
                </a:solidFill>
                <a:latin typeface="+mn-lt"/>
              </a:rPr>
              <a:t>5</a:t>
            </a:r>
            <a:endParaRPr lang="en-US" altLang="en-US" sz="1350">
              <a:latin typeface="+mn-lt"/>
            </a:endParaRPr>
          </a:p>
        </p:txBody>
      </p:sp>
      <p:sp>
        <p:nvSpPr>
          <p:cNvPr id="2084" name="Rectangle 46"/>
          <p:cNvSpPr>
            <a:spLocks noChangeArrowheads="1"/>
          </p:cNvSpPr>
          <p:nvPr/>
        </p:nvSpPr>
        <p:spPr bwMode="auto">
          <a:xfrm>
            <a:off x="8626079" y="3233737"/>
            <a:ext cx="22979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850">
                <a:solidFill>
                  <a:srgbClr val="FFFFFF"/>
                </a:solidFill>
                <a:latin typeface="+mn-lt"/>
              </a:rPr>
              <a:t>6</a:t>
            </a:r>
            <a:endParaRPr lang="en-US" altLang="en-US" sz="1350">
              <a:latin typeface="+mn-lt"/>
            </a:endParaRPr>
          </a:p>
        </p:txBody>
      </p:sp>
      <p:sp>
        <p:nvSpPr>
          <p:cNvPr id="2085" name="Rectangle 47"/>
          <p:cNvSpPr>
            <a:spLocks noChangeArrowheads="1"/>
          </p:cNvSpPr>
          <p:nvPr/>
        </p:nvSpPr>
        <p:spPr bwMode="auto">
          <a:xfrm>
            <a:off x="8280799" y="1885950"/>
            <a:ext cx="31075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850">
                <a:solidFill>
                  <a:srgbClr val="FFFFFF"/>
                </a:solidFill>
                <a:latin typeface="+mn-lt"/>
              </a:rPr>
              <a:t>7</a:t>
            </a:r>
            <a:endParaRPr lang="en-US" altLang="en-US" sz="1350">
              <a:latin typeface="+mn-lt"/>
            </a:endParaRPr>
          </a:p>
        </p:txBody>
      </p:sp>
      <p:sp>
        <p:nvSpPr>
          <p:cNvPr id="2086" name="TextBox 93"/>
          <p:cNvSpPr txBox="1">
            <a:spLocks noChangeArrowheads="1"/>
          </p:cNvSpPr>
          <p:nvPr/>
        </p:nvSpPr>
        <p:spPr bwMode="auto">
          <a:xfrm>
            <a:off x="9026178" y="3503758"/>
            <a:ext cx="176671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ru-RU" sz="1050">
                <a:latin typeface="+mn-lt"/>
                <a:cs typeface="Open Sans" panose="020B0606030504020204" pitchFamily="34" charset="0"/>
              </a:rPr>
              <a:t>Branding, </a:t>
            </a:r>
            <a:r>
              <a:rPr lang="en-US" altLang="ru-RU" sz="1050" err="1">
                <a:latin typeface="+mn-lt"/>
                <a:cs typeface="Open Sans" panose="020B0606030504020204" pitchFamily="34" charset="0"/>
              </a:rPr>
              <a:t>packiging</a:t>
            </a:r>
            <a:r>
              <a:rPr lang="en-US" altLang="ru-RU" sz="1050">
                <a:latin typeface="+mn-lt"/>
                <a:cs typeface="Open Sans" panose="020B0606030504020204" pitchFamily="34" charset="0"/>
              </a:rPr>
              <a:t>, </a:t>
            </a:r>
            <a:r>
              <a:rPr lang="en-US" altLang="ru-RU" sz="1050" err="1">
                <a:latin typeface="+mn-lt"/>
                <a:cs typeface="Open Sans" panose="020B0606030504020204" pitchFamily="34" charset="0"/>
              </a:rPr>
              <a:t>productization</a:t>
            </a:r>
            <a:r>
              <a:rPr lang="en-US" altLang="ru-RU" sz="1050">
                <a:latin typeface="+mn-lt"/>
                <a:cs typeface="Open Sans" panose="020B0606030504020204" pitchFamily="34" charset="0"/>
              </a:rPr>
              <a:t> and production planning, marketing and </a:t>
            </a:r>
            <a:r>
              <a:rPr lang="en-US" altLang="ru-RU" sz="1050" err="1">
                <a:latin typeface="+mn-lt"/>
                <a:cs typeface="Open Sans" panose="020B0606030504020204" pitchFamily="34" charset="0"/>
              </a:rPr>
              <a:t>comms</a:t>
            </a:r>
            <a:r>
              <a:rPr lang="en-US" altLang="ru-RU" sz="1050">
                <a:latin typeface="+mn-lt"/>
                <a:cs typeface="Open Sans" panose="020B0606030504020204" pitchFamily="34" charset="0"/>
              </a:rPr>
              <a:t> materials, launch plan, channels</a:t>
            </a:r>
            <a:endParaRPr lang="ru-RU" altLang="ru-RU" sz="1050">
              <a:latin typeface="+mn-lt"/>
              <a:cs typeface="Open Sans" panose="020B0606030504020204" pitchFamily="34" charset="0"/>
            </a:endParaRPr>
          </a:p>
        </p:txBody>
      </p:sp>
      <p:sp>
        <p:nvSpPr>
          <p:cNvPr id="2087" name="TextBox 93"/>
          <p:cNvSpPr txBox="1">
            <a:spLocks noChangeArrowheads="1"/>
          </p:cNvSpPr>
          <p:nvPr/>
        </p:nvSpPr>
        <p:spPr bwMode="auto">
          <a:xfrm>
            <a:off x="8090299" y="5136568"/>
            <a:ext cx="2502113" cy="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None/>
            </a:pPr>
            <a:r>
              <a:rPr lang="fi-FI" sz="1100" err="1">
                <a:latin typeface="+mn-lt"/>
              </a:rPr>
              <a:t>Making</a:t>
            </a:r>
            <a:r>
              <a:rPr lang="fi-FI" sz="1100">
                <a:latin typeface="+mn-lt"/>
              </a:rPr>
              <a:t> a </a:t>
            </a:r>
            <a:r>
              <a:rPr lang="fi-FI" sz="1100" err="1">
                <a:latin typeface="+mn-lt"/>
              </a:rPr>
              <a:t>working</a:t>
            </a:r>
            <a:r>
              <a:rPr lang="fi-FI" sz="1100">
                <a:latin typeface="+mn-lt"/>
              </a:rPr>
              <a:t> </a:t>
            </a:r>
            <a:r>
              <a:rPr lang="fi-FI" sz="1100" err="1">
                <a:latin typeface="+mn-lt"/>
              </a:rPr>
              <a:t>prototype</a:t>
            </a:r>
            <a:br>
              <a:rPr lang="fi-FI" sz="1100">
                <a:latin typeface="+mn-lt"/>
              </a:rPr>
            </a:br>
            <a:r>
              <a:rPr lang="fi-FI" sz="1100" err="1">
                <a:latin typeface="+mn-lt"/>
              </a:rPr>
              <a:t>Testing</a:t>
            </a:r>
            <a:r>
              <a:rPr lang="fi-FI" sz="1100">
                <a:latin typeface="+mn-lt"/>
              </a:rPr>
              <a:t> it </a:t>
            </a:r>
            <a:r>
              <a:rPr lang="fi-FI" sz="1100" err="1">
                <a:latin typeface="+mn-lt"/>
              </a:rPr>
              <a:t>with</a:t>
            </a:r>
            <a:r>
              <a:rPr lang="fi-FI" sz="1100">
                <a:latin typeface="+mn-lt"/>
              </a:rPr>
              <a:t> </a:t>
            </a:r>
            <a:r>
              <a:rPr lang="fi-FI" sz="1100" err="1">
                <a:latin typeface="+mn-lt"/>
              </a:rPr>
              <a:t>the</a:t>
            </a:r>
            <a:r>
              <a:rPr lang="fi-FI" sz="1100">
                <a:latin typeface="+mn-lt"/>
              </a:rPr>
              <a:t> </a:t>
            </a:r>
            <a:r>
              <a:rPr lang="fi-FI" sz="1100" err="1">
                <a:latin typeface="+mn-lt"/>
              </a:rPr>
              <a:t>target</a:t>
            </a:r>
            <a:r>
              <a:rPr lang="fi-FI" sz="1100">
                <a:latin typeface="+mn-lt"/>
              </a:rPr>
              <a:t> </a:t>
            </a:r>
            <a:r>
              <a:rPr lang="fi-FI" sz="1100" err="1">
                <a:latin typeface="+mn-lt"/>
              </a:rPr>
              <a:t>group</a:t>
            </a:r>
            <a:br>
              <a:rPr lang="fi-FI" sz="1100">
                <a:latin typeface="+mn-lt"/>
              </a:rPr>
            </a:br>
            <a:r>
              <a:rPr lang="fi-FI" sz="1100" err="1">
                <a:latin typeface="+mn-lt"/>
              </a:rPr>
              <a:t>Contract</a:t>
            </a:r>
            <a:r>
              <a:rPr lang="fi-FI" sz="1100">
                <a:latin typeface="+mn-lt"/>
              </a:rPr>
              <a:t> to </a:t>
            </a:r>
            <a:r>
              <a:rPr lang="fi-FI" sz="1100" err="1">
                <a:latin typeface="+mn-lt"/>
              </a:rPr>
              <a:t>share</a:t>
            </a:r>
            <a:r>
              <a:rPr lang="fi-FI" sz="1100">
                <a:latin typeface="+mn-lt"/>
              </a:rPr>
              <a:t> </a:t>
            </a:r>
            <a:r>
              <a:rPr lang="fi-FI" sz="1100" err="1">
                <a:latin typeface="+mn-lt"/>
              </a:rPr>
              <a:t>the</a:t>
            </a:r>
            <a:r>
              <a:rPr lang="fi-FI" sz="1100">
                <a:latin typeface="+mn-lt"/>
              </a:rPr>
              <a:t> </a:t>
            </a:r>
            <a:r>
              <a:rPr lang="fi-FI" sz="1100" err="1">
                <a:latin typeface="+mn-lt"/>
              </a:rPr>
              <a:t>usage</a:t>
            </a:r>
            <a:r>
              <a:rPr lang="fi-FI" sz="1100">
                <a:latin typeface="+mn-lt"/>
              </a:rPr>
              <a:t> </a:t>
            </a:r>
            <a:r>
              <a:rPr lang="fi-FI" sz="1100" err="1">
                <a:latin typeface="+mn-lt"/>
              </a:rPr>
              <a:t>rights</a:t>
            </a:r>
            <a:r>
              <a:rPr lang="fi-FI" sz="1100">
                <a:latin typeface="+mn-lt"/>
              </a:rPr>
              <a:t> </a:t>
            </a:r>
            <a:r>
              <a:rPr lang="fi-FI" sz="1100" err="1">
                <a:latin typeface="+mn-lt"/>
              </a:rPr>
              <a:t>with</a:t>
            </a:r>
            <a:r>
              <a:rPr lang="fi-FI" sz="1100">
                <a:latin typeface="+mn-lt"/>
              </a:rPr>
              <a:t> </a:t>
            </a:r>
            <a:r>
              <a:rPr lang="fi-FI" sz="1100" err="1">
                <a:latin typeface="+mn-lt"/>
              </a:rPr>
              <a:t>the</a:t>
            </a:r>
            <a:r>
              <a:rPr lang="fi-FI" sz="1100">
                <a:latin typeface="+mn-lt"/>
              </a:rPr>
              <a:t> </a:t>
            </a:r>
            <a:r>
              <a:rPr lang="fi-FI" sz="1100" err="1">
                <a:latin typeface="+mn-lt"/>
              </a:rPr>
              <a:t>client</a:t>
            </a:r>
            <a:br>
              <a:rPr lang="fi-FI" sz="1050">
                <a:latin typeface="+mn-lt"/>
              </a:rPr>
            </a:br>
            <a:br>
              <a:rPr lang="fi-FI" sz="1050">
                <a:latin typeface="+mn-lt"/>
              </a:rPr>
            </a:br>
            <a:endParaRPr lang="fi-FI" sz="1050">
              <a:latin typeface="+mn-lt"/>
            </a:endParaRPr>
          </a:p>
        </p:txBody>
      </p:sp>
      <p:sp>
        <p:nvSpPr>
          <p:cNvPr id="2088" name="TextBox 93"/>
          <p:cNvSpPr txBox="1">
            <a:spLocks noChangeArrowheads="1"/>
          </p:cNvSpPr>
          <p:nvPr/>
        </p:nvSpPr>
        <p:spPr bwMode="auto">
          <a:xfrm>
            <a:off x="1616153" y="2541986"/>
            <a:ext cx="1631873"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en-US" altLang="ru-RU" sz="1050">
                <a:latin typeface="+mn-lt"/>
                <a:cs typeface="Open Sans" panose="020B0606030504020204" pitchFamily="34" charset="0"/>
              </a:rPr>
              <a:t>Two idea phases: a lot of ideas and smaller amount of quality ideas, idea selection and preparing for the next phases</a:t>
            </a:r>
            <a:endParaRPr lang="ru-RU" altLang="ru-RU" sz="1050">
              <a:latin typeface="+mn-lt"/>
              <a:cs typeface="Open Sans" panose="020B0606030504020204" pitchFamily="34" charset="0"/>
            </a:endParaRPr>
          </a:p>
        </p:txBody>
      </p:sp>
      <p:sp>
        <p:nvSpPr>
          <p:cNvPr id="2089" name="TextBox 93"/>
          <p:cNvSpPr txBox="1">
            <a:spLocks noChangeArrowheads="1"/>
          </p:cNvSpPr>
          <p:nvPr/>
        </p:nvSpPr>
        <p:spPr bwMode="auto">
          <a:xfrm>
            <a:off x="1524001" y="3962401"/>
            <a:ext cx="1731169"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en-US" altLang="ru-RU" sz="1100">
                <a:latin typeface="+mn-lt"/>
                <a:cs typeface="Open Sans" panose="020B0606030504020204" pitchFamily="34" charset="0"/>
              </a:rPr>
              <a:t>Aim: Future proof innovation</a:t>
            </a:r>
          </a:p>
          <a:p>
            <a:pPr algn="r" eaLnBrk="1" hangingPunct="1">
              <a:lnSpc>
                <a:spcPct val="100000"/>
              </a:lnSpc>
              <a:spcBef>
                <a:spcPct val="0"/>
              </a:spcBef>
              <a:buFontTx/>
              <a:buNone/>
            </a:pPr>
            <a:r>
              <a:rPr lang="en-US" altLang="ru-RU" sz="1100">
                <a:latin typeface="+mn-lt"/>
                <a:cs typeface="Open Sans" panose="020B0606030504020204" pitchFamily="34" charset="0"/>
              </a:rPr>
              <a:t>Future workshop</a:t>
            </a:r>
            <a:r>
              <a:rPr lang="fi-FI" altLang="ru-RU" sz="1100">
                <a:latin typeface="+mn-lt"/>
                <a:cs typeface="Open Sans" panose="020B0606030504020204" pitchFamily="34" charset="0"/>
              </a:rPr>
              <a:t>:</a:t>
            </a:r>
          </a:p>
          <a:p>
            <a:pPr algn="r" eaLnBrk="1" hangingPunct="1">
              <a:lnSpc>
                <a:spcPct val="100000"/>
              </a:lnSpc>
              <a:spcBef>
                <a:spcPct val="0"/>
              </a:spcBef>
              <a:buFontTx/>
              <a:buNone/>
            </a:pPr>
            <a:r>
              <a:rPr lang="fi-FI" altLang="ru-RU" sz="1100" err="1">
                <a:latin typeface="+mn-lt"/>
                <a:cs typeface="Open Sans" panose="020B0606030504020204" pitchFamily="34" charset="0"/>
              </a:rPr>
              <a:t>Futures</a:t>
            </a:r>
            <a:r>
              <a:rPr lang="fi-FI" altLang="ru-RU" sz="1100">
                <a:latin typeface="+mn-lt"/>
                <a:cs typeface="Open Sans" panose="020B0606030504020204" pitchFamily="34" charset="0"/>
              </a:rPr>
              <a:t> </a:t>
            </a:r>
            <a:r>
              <a:rPr lang="fi-FI" altLang="ru-RU" sz="1100" err="1">
                <a:latin typeface="+mn-lt"/>
                <a:cs typeface="Open Sans" panose="020B0606030504020204" pitchFamily="34" charset="0"/>
              </a:rPr>
              <a:t>images</a:t>
            </a:r>
            <a:r>
              <a:rPr lang="fi-FI" altLang="ru-RU" sz="1100">
                <a:latin typeface="+mn-lt"/>
                <a:cs typeface="Open Sans" panose="020B0606030504020204" pitchFamily="34" charset="0"/>
              </a:rPr>
              <a:t> and </a:t>
            </a:r>
            <a:r>
              <a:rPr lang="fi-FI" altLang="ru-RU" sz="1100" err="1">
                <a:latin typeface="+mn-lt"/>
                <a:cs typeface="Open Sans" panose="020B0606030504020204" pitchFamily="34" charset="0"/>
              </a:rPr>
              <a:t>scenarios</a:t>
            </a:r>
            <a:endParaRPr lang="en-US" altLang="ru-RU" sz="1100">
              <a:latin typeface="+mn-lt"/>
              <a:cs typeface="Open Sans" panose="020B0606030504020204" pitchFamily="34" charset="0"/>
            </a:endParaRPr>
          </a:p>
        </p:txBody>
      </p:sp>
      <p:sp>
        <p:nvSpPr>
          <p:cNvPr id="2090" name="TextBox 93"/>
          <p:cNvSpPr txBox="1">
            <a:spLocks noChangeArrowheads="1"/>
          </p:cNvSpPr>
          <p:nvPr/>
        </p:nvSpPr>
        <p:spPr bwMode="auto">
          <a:xfrm>
            <a:off x="1943171" y="5123261"/>
            <a:ext cx="1939458"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eaLnBrk="1" hangingPunct="1">
              <a:lnSpc>
                <a:spcPct val="100000"/>
              </a:lnSpc>
              <a:spcBef>
                <a:spcPct val="0"/>
              </a:spcBef>
              <a:buFontTx/>
              <a:buNone/>
            </a:pPr>
            <a:r>
              <a:rPr lang="en-US" altLang="ru-RU" sz="1100">
                <a:latin typeface="+mn-lt"/>
                <a:cs typeface="Open Sans" panose="020B0606030504020204" pitchFamily="34" charset="0"/>
              </a:rPr>
              <a:t>3-5 concepts for the client company or organization</a:t>
            </a:r>
          </a:p>
          <a:p>
            <a:pPr algn="r" eaLnBrk="1" hangingPunct="1">
              <a:lnSpc>
                <a:spcPct val="100000"/>
              </a:lnSpc>
              <a:spcBef>
                <a:spcPct val="0"/>
              </a:spcBef>
              <a:buFontTx/>
              <a:buNone/>
            </a:pPr>
            <a:r>
              <a:rPr lang="en-US" altLang="ru-RU" sz="1100">
                <a:latin typeface="+mn-lt"/>
                <a:cs typeface="Open Sans" panose="020B0606030504020204" pitchFamily="34" charset="0"/>
              </a:rPr>
              <a:t>Feedback and coaching for selecting one concept for R&amp;D</a:t>
            </a:r>
            <a:endParaRPr lang="ru-RU" altLang="ru-RU" sz="1100">
              <a:latin typeface="+mn-lt"/>
              <a:cs typeface="Open Sans" panose="020B0606030504020204" pitchFamily="34" charset="0"/>
            </a:endParaRPr>
          </a:p>
        </p:txBody>
      </p:sp>
      <p:sp>
        <p:nvSpPr>
          <p:cNvPr id="2" name="TextBox 1"/>
          <p:cNvSpPr txBox="1"/>
          <p:nvPr/>
        </p:nvSpPr>
        <p:spPr>
          <a:xfrm>
            <a:off x="4033027" y="347390"/>
            <a:ext cx="4474444" cy="707886"/>
          </a:xfrm>
          <a:prstGeom prst="rect">
            <a:avLst/>
          </a:prstGeom>
          <a:noFill/>
        </p:spPr>
        <p:txBody>
          <a:bodyPr wrap="square" rtlCol="0">
            <a:spAutoFit/>
          </a:bodyPr>
          <a:lstStyle/>
          <a:p>
            <a:pPr algn="ctr"/>
            <a:r>
              <a:rPr lang="fi-FI" sz="2000" b="1" err="1"/>
              <a:t>From</a:t>
            </a:r>
            <a:r>
              <a:rPr lang="fi-FI" sz="2000" b="1"/>
              <a:t> </a:t>
            </a:r>
            <a:r>
              <a:rPr lang="fi-FI" sz="2000" b="1" err="1"/>
              <a:t>innovation</a:t>
            </a:r>
            <a:r>
              <a:rPr lang="fi-FI" sz="2000" b="1"/>
              <a:t> to </a:t>
            </a:r>
            <a:r>
              <a:rPr lang="fi-FI" sz="2000" b="1" err="1"/>
              <a:t>entreprendeurship</a:t>
            </a:r>
            <a:r>
              <a:rPr lang="fi-FI" sz="2000" b="1"/>
              <a:t> </a:t>
            </a:r>
            <a:r>
              <a:rPr lang="fi-FI" sz="2000" b="1" err="1"/>
              <a:t>Model</a:t>
            </a:r>
            <a:endParaRPr lang="fi-FI" sz="2000" b="1"/>
          </a:p>
        </p:txBody>
      </p:sp>
      <p:cxnSp>
        <p:nvCxnSpPr>
          <p:cNvPr id="5" name="Straight Arrow Connector 4"/>
          <p:cNvCxnSpPr/>
          <p:nvPr/>
        </p:nvCxnSpPr>
        <p:spPr>
          <a:xfrm flipV="1">
            <a:off x="5519937" y="5676806"/>
            <a:ext cx="1403549" cy="5645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4510088" y="1119459"/>
            <a:ext cx="433784" cy="21642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11226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1414" y="0"/>
            <a:ext cx="9144000" cy="6858000"/>
          </a:xfrm>
          <a:prstGeom prst="rect">
            <a:avLst/>
          </a:prstGeom>
        </p:spPr>
      </p:pic>
      <p:sp>
        <p:nvSpPr>
          <p:cNvPr id="5" name="TextBox 4"/>
          <p:cNvSpPr txBox="1"/>
          <p:nvPr/>
        </p:nvSpPr>
        <p:spPr>
          <a:xfrm>
            <a:off x="518808" y="363166"/>
            <a:ext cx="3968132" cy="2007601"/>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GB" sz="2489"/>
              <a:t>Students’ learning experience in a multidisciplinary innovation project</a:t>
            </a:r>
            <a:r>
              <a:rPr lang="fi-FI" sz="2489"/>
              <a:t> (Hero &amp; Lindfors, 2019)</a:t>
            </a:r>
          </a:p>
        </p:txBody>
      </p:sp>
    </p:spTree>
    <p:extLst>
      <p:ext uri="{BB962C8B-B14F-4D97-AF65-F5344CB8AC3E}">
        <p14:creationId xmlns:p14="http://schemas.microsoft.com/office/powerpoint/2010/main" val="3089623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GB"/>
              <a:t>“</a:t>
            </a:r>
            <a:r>
              <a:rPr lang="en-GB" i="1"/>
              <a:t>I think I acted as a motivator to others. Even though I new and could do a number of things in before, I was not like "yeah, I'll take care of it as I can and you don't". Vice versa. I constantly encouraged others to take on challenges and offered help if needed</a:t>
            </a:r>
            <a:r>
              <a:rPr lang="en-GB"/>
              <a:t>.” </a:t>
            </a:r>
            <a:r>
              <a:rPr lang="en-GB" i="1"/>
              <a:t>(21CM – </a:t>
            </a:r>
            <a:r>
              <a:rPr lang="en-GB"/>
              <a:t>CCA, Hero &amp; </a:t>
            </a:r>
            <a:r>
              <a:rPr lang="en-GB" err="1"/>
              <a:t>Lindfors</a:t>
            </a:r>
            <a:r>
              <a:rPr lang="en-GB"/>
              <a:t>, 2019</a:t>
            </a:r>
            <a:r>
              <a:rPr lang="en-GB" i="1"/>
              <a:t>)</a:t>
            </a:r>
            <a:endParaRPr lang="fi-FI"/>
          </a:p>
          <a:p>
            <a:endParaRPr lang="fi-FI"/>
          </a:p>
        </p:txBody>
      </p:sp>
    </p:spTree>
    <p:extLst>
      <p:ext uri="{BB962C8B-B14F-4D97-AF65-F5344CB8AC3E}">
        <p14:creationId xmlns:p14="http://schemas.microsoft.com/office/powerpoint/2010/main" val="15727212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Ellipsi 22">
            <a:extLst>
              <a:ext uri="{FF2B5EF4-FFF2-40B4-BE49-F238E27FC236}">
                <a16:creationId xmlns:a16="http://schemas.microsoft.com/office/drawing/2014/main" id="{2DD4DB47-4DAF-2D82-8287-994C9CD49D1A}"/>
              </a:ext>
            </a:extLst>
          </p:cNvPr>
          <p:cNvSpPr/>
          <p:nvPr/>
        </p:nvSpPr>
        <p:spPr>
          <a:xfrm>
            <a:off x="5031470" y="2778563"/>
            <a:ext cx="2129131" cy="2107650"/>
          </a:xfrm>
          <a:prstGeom prst="ellipse">
            <a:avLst/>
          </a:prstGeom>
          <a:solidFill>
            <a:schemeClr val="accent6">
              <a:lumMod val="50000"/>
            </a:schemeClr>
          </a:solidFill>
        </p:spPr>
        <p:style>
          <a:lnRef idx="0">
            <a:schemeClr val="accent1"/>
          </a:lnRef>
          <a:fillRef idx="3">
            <a:schemeClr val="accent1"/>
          </a:fillRef>
          <a:effectRef idx="3">
            <a:schemeClr val="accent1"/>
          </a:effectRef>
          <a:fontRef idx="minor">
            <a:schemeClr val="lt1"/>
          </a:fontRef>
        </p:style>
        <p:txBody>
          <a:bodyPr lIns="91440" tIns="45720" rIns="91440" bIns="45720" rtlCol="0" anchor="ctr"/>
          <a:lstStyle/>
          <a:p>
            <a:pPr algn="ctr"/>
            <a:r>
              <a:rPr lang="fi-FI"/>
              <a:t>RDIL-</a:t>
            </a:r>
            <a:r>
              <a:rPr lang="fi-FI" err="1"/>
              <a:t>models</a:t>
            </a:r>
            <a:endParaRPr lang="fi-FI"/>
          </a:p>
        </p:txBody>
      </p:sp>
      <p:cxnSp>
        <p:nvCxnSpPr>
          <p:cNvPr id="24" name="Suora nuoliyhdysviiva 23">
            <a:extLst>
              <a:ext uri="{FF2B5EF4-FFF2-40B4-BE49-F238E27FC236}">
                <a16:creationId xmlns:a16="http://schemas.microsoft.com/office/drawing/2014/main" id="{861F1599-C9B8-286D-A79F-5AE500DBE305}"/>
              </a:ext>
            </a:extLst>
          </p:cNvPr>
          <p:cNvCxnSpPr/>
          <p:nvPr/>
        </p:nvCxnSpPr>
        <p:spPr>
          <a:xfrm flipV="1">
            <a:off x="4395386" y="4414663"/>
            <a:ext cx="730785" cy="30663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uora nuoliyhdysviiva 24">
            <a:extLst>
              <a:ext uri="{FF2B5EF4-FFF2-40B4-BE49-F238E27FC236}">
                <a16:creationId xmlns:a16="http://schemas.microsoft.com/office/drawing/2014/main" id="{104D134D-5C01-A4A1-2328-A3690679FF38}"/>
              </a:ext>
            </a:extLst>
          </p:cNvPr>
          <p:cNvCxnSpPr>
            <a:cxnSpLocks/>
          </p:cNvCxnSpPr>
          <p:nvPr/>
        </p:nvCxnSpPr>
        <p:spPr>
          <a:xfrm flipH="1">
            <a:off x="6090148" y="1572313"/>
            <a:ext cx="12850" cy="116227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uora nuoliyhdysviiva 25">
            <a:extLst>
              <a:ext uri="{FF2B5EF4-FFF2-40B4-BE49-F238E27FC236}">
                <a16:creationId xmlns:a16="http://schemas.microsoft.com/office/drawing/2014/main" id="{AEA3C449-390E-04AE-CF89-3B479CAAC431}"/>
              </a:ext>
            </a:extLst>
          </p:cNvPr>
          <p:cNvCxnSpPr>
            <a:cxnSpLocks/>
          </p:cNvCxnSpPr>
          <p:nvPr/>
        </p:nvCxnSpPr>
        <p:spPr>
          <a:xfrm flipH="1" flipV="1">
            <a:off x="7090845" y="4451385"/>
            <a:ext cx="1564394" cy="5636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0" name="Ellipsi 19">
            <a:extLst>
              <a:ext uri="{FF2B5EF4-FFF2-40B4-BE49-F238E27FC236}">
                <a16:creationId xmlns:a16="http://schemas.microsoft.com/office/drawing/2014/main" id="{82FC1A76-720B-AC53-2E21-E8BA4B9DFD42}"/>
              </a:ext>
            </a:extLst>
          </p:cNvPr>
          <p:cNvSpPr/>
          <p:nvPr/>
        </p:nvSpPr>
        <p:spPr>
          <a:xfrm>
            <a:off x="4549006" y="902119"/>
            <a:ext cx="3208832" cy="1365702"/>
          </a:xfrm>
          <a:prstGeom prst="ellipse">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i-FI" err="1"/>
              <a:t>Student</a:t>
            </a:r>
            <a:r>
              <a:rPr lang="fi-FI"/>
              <a:t> </a:t>
            </a:r>
            <a:r>
              <a:rPr lang="fi-FI" err="1"/>
              <a:t>originated</a:t>
            </a:r>
            <a:r>
              <a:rPr lang="fi-FI"/>
              <a:t> RDIL</a:t>
            </a:r>
          </a:p>
        </p:txBody>
      </p:sp>
      <p:sp>
        <p:nvSpPr>
          <p:cNvPr id="21" name="Ellipsi 20">
            <a:extLst>
              <a:ext uri="{FF2B5EF4-FFF2-40B4-BE49-F238E27FC236}">
                <a16:creationId xmlns:a16="http://schemas.microsoft.com/office/drawing/2014/main" id="{ECB0A622-963E-3214-C415-46BCCDBA0F56}"/>
              </a:ext>
            </a:extLst>
          </p:cNvPr>
          <p:cNvSpPr/>
          <p:nvPr/>
        </p:nvSpPr>
        <p:spPr>
          <a:xfrm>
            <a:off x="7171425" y="4084763"/>
            <a:ext cx="2346569" cy="1365704"/>
          </a:xfrm>
          <a:prstGeom prst="ellipse">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i-FI"/>
              <a:t>RDI </a:t>
            </a:r>
            <a:r>
              <a:rPr lang="fi-FI" err="1"/>
              <a:t>project</a:t>
            </a:r>
            <a:r>
              <a:rPr lang="fi-FI"/>
              <a:t> </a:t>
            </a:r>
            <a:r>
              <a:rPr lang="fi-FI" err="1"/>
              <a:t>originated</a:t>
            </a:r>
            <a:r>
              <a:rPr lang="fi-FI"/>
              <a:t> RDIL</a:t>
            </a:r>
          </a:p>
        </p:txBody>
      </p:sp>
      <p:sp>
        <p:nvSpPr>
          <p:cNvPr id="22" name="Ellipsi 21">
            <a:extLst>
              <a:ext uri="{FF2B5EF4-FFF2-40B4-BE49-F238E27FC236}">
                <a16:creationId xmlns:a16="http://schemas.microsoft.com/office/drawing/2014/main" id="{1E694D26-EF9A-EFFA-21D5-DC404AD46AE3}"/>
              </a:ext>
            </a:extLst>
          </p:cNvPr>
          <p:cNvSpPr/>
          <p:nvPr/>
        </p:nvSpPr>
        <p:spPr>
          <a:xfrm>
            <a:off x="1841894" y="4074736"/>
            <a:ext cx="3198806" cy="1205283"/>
          </a:xfrm>
          <a:prstGeom prst="ellipse">
            <a:avLst/>
          </a:prstGeom>
          <a:solidFill>
            <a:schemeClr val="accent2">
              <a:lumMod val="2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i-FI" err="1"/>
              <a:t>Workplace</a:t>
            </a:r>
            <a:r>
              <a:rPr lang="fi-FI"/>
              <a:t> </a:t>
            </a:r>
            <a:r>
              <a:rPr lang="fi-FI" err="1"/>
              <a:t>originated</a:t>
            </a:r>
            <a:r>
              <a:rPr lang="fi-FI"/>
              <a:t> RDIL</a:t>
            </a:r>
          </a:p>
        </p:txBody>
      </p:sp>
      <p:sp>
        <p:nvSpPr>
          <p:cNvPr id="2" name="Tekstiruutu 1">
            <a:extLst>
              <a:ext uri="{FF2B5EF4-FFF2-40B4-BE49-F238E27FC236}">
                <a16:creationId xmlns:a16="http://schemas.microsoft.com/office/drawing/2014/main" id="{52BDD797-097E-1FDB-FD4A-540A2A5F3788}"/>
              </a:ext>
            </a:extLst>
          </p:cNvPr>
          <p:cNvSpPr txBox="1"/>
          <p:nvPr/>
        </p:nvSpPr>
        <p:spPr>
          <a:xfrm>
            <a:off x="7932216" y="167306"/>
            <a:ext cx="426148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i-FI" i="1"/>
              <a:t>Hero, Sunimento &amp; Heiniö, </a:t>
            </a:r>
            <a:r>
              <a:rPr lang="fi-FI" i="1" err="1"/>
              <a:t>manuscript</a:t>
            </a:r>
            <a:endParaRPr lang="fi-FI" i="1"/>
          </a:p>
          <a:p>
            <a:endParaRPr lang="fi-FI" i="1">
              <a:ea typeface="Tahoma"/>
              <a:cs typeface="Tahoma"/>
            </a:endParaRPr>
          </a:p>
          <a:p>
            <a:r>
              <a:rPr lang="fi-FI" i="1" err="1">
                <a:ea typeface="Tahoma"/>
                <a:cs typeface="Tahoma"/>
              </a:rPr>
              <a:t>Workshops</a:t>
            </a:r>
            <a:r>
              <a:rPr lang="fi-FI" i="1">
                <a:ea typeface="Tahoma"/>
                <a:cs typeface="Tahoma"/>
              </a:rPr>
              <a:t> 24.4 ja 5.6 (N=26) and </a:t>
            </a:r>
            <a:r>
              <a:rPr lang="fi-FI" i="1" err="1">
                <a:ea typeface="Tahoma"/>
                <a:cs typeface="Tahoma"/>
              </a:rPr>
              <a:t>survey</a:t>
            </a:r>
            <a:r>
              <a:rPr lang="fi-FI" i="1">
                <a:ea typeface="Tahoma"/>
                <a:cs typeface="Tahoma"/>
              </a:rPr>
              <a:t> (N=21 </a:t>
            </a:r>
            <a:r>
              <a:rPr lang="fi-FI" i="1" err="1">
                <a:ea typeface="Tahoma"/>
                <a:cs typeface="Tahoma"/>
              </a:rPr>
              <a:t>Finnish</a:t>
            </a:r>
            <a:r>
              <a:rPr lang="fi-FI" i="1">
                <a:ea typeface="Tahoma"/>
                <a:cs typeface="Tahoma"/>
              </a:rPr>
              <a:t> </a:t>
            </a:r>
            <a:r>
              <a:rPr lang="fi-FI" i="1" err="1">
                <a:ea typeface="Tahoma"/>
                <a:cs typeface="Tahoma"/>
              </a:rPr>
              <a:t>UASs</a:t>
            </a:r>
            <a:r>
              <a:rPr lang="fi-FI" i="1">
                <a:ea typeface="Tahoma"/>
                <a:cs typeface="Tahoma"/>
              </a:rPr>
              <a:t>)</a:t>
            </a:r>
          </a:p>
        </p:txBody>
      </p:sp>
      <p:sp>
        <p:nvSpPr>
          <p:cNvPr id="3" name="Tekstiruutu 2">
            <a:extLst>
              <a:ext uri="{FF2B5EF4-FFF2-40B4-BE49-F238E27FC236}">
                <a16:creationId xmlns:a16="http://schemas.microsoft.com/office/drawing/2014/main" id="{9EBA504D-5DC5-2F0D-76D9-33EEBE6F0B88}"/>
              </a:ext>
            </a:extLst>
          </p:cNvPr>
          <p:cNvSpPr txBox="1"/>
          <p:nvPr/>
        </p:nvSpPr>
        <p:spPr>
          <a:xfrm>
            <a:off x="400280" y="537990"/>
            <a:ext cx="3955055" cy="246221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fi-FI" sz="3200" b="1" err="1">
                <a:ea typeface="Tahoma"/>
                <a:cs typeface="Tahoma"/>
              </a:rPr>
              <a:t>Authentic</a:t>
            </a:r>
            <a:r>
              <a:rPr lang="fi-FI" sz="3200" b="1">
                <a:ea typeface="Tahoma"/>
                <a:cs typeface="Tahoma"/>
              </a:rPr>
              <a:t> RDIL- </a:t>
            </a:r>
            <a:r>
              <a:rPr lang="fi-FI" sz="3200" b="1" err="1">
                <a:ea typeface="Tahoma"/>
                <a:cs typeface="Tahoma"/>
              </a:rPr>
              <a:t>pedagogical</a:t>
            </a:r>
            <a:r>
              <a:rPr lang="fi-FI" sz="3200" b="1">
                <a:ea typeface="Tahoma"/>
                <a:cs typeface="Tahoma"/>
              </a:rPr>
              <a:t> </a:t>
            </a:r>
            <a:r>
              <a:rPr lang="fi-FI" sz="3200" b="1" err="1">
                <a:ea typeface="Tahoma"/>
                <a:cs typeface="Tahoma"/>
              </a:rPr>
              <a:t>models</a:t>
            </a:r>
            <a:r>
              <a:rPr lang="fi-FI" sz="3200" b="1">
                <a:ea typeface="Tahoma"/>
                <a:cs typeface="Tahoma"/>
              </a:rPr>
              <a:t> in </a:t>
            </a:r>
            <a:r>
              <a:rPr lang="fi-FI" sz="3200" b="1" err="1">
                <a:ea typeface="Tahoma"/>
                <a:cs typeface="Tahoma"/>
              </a:rPr>
              <a:t>challenge-based</a:t>
            </a:r>
            <a:r>
              <a:rPr lang="fi-FI" sz="3200" b="1">
                <a:ea typeface="Tahoma"/>
                <a:cs typeface="Tahoma"/>
              </a:rPr>
              <a:t> </a:t>
            </a:r>
            <a:r>
              <a:rPr lang="fi-FI" sz="3200" b="1" err="1">
                <a:ea typeface="Tahoma"/>
                <a:cs typeface="Tahoma"/>
              </a:rPr>
              <a:t>learning</a:t>
            </a:r>
            <a:endParaRPr lang="fi-FI" sz="3200">
              <a:ea typeface="Tahoma"/>
              <a:cs typeface="Tahoma"/>
            </a:endParaRPr>
          </a:p>
        </p:txBody>
      </p:sp>
      <p:sp>
        <p:nvSpPr>
          <p:cNvPr id="4" name="Tekstiruutu 3">
            <a:extLst>
              <a:ext uri="{FF2B5EF4-FFF2-40B4-BE49-F238E27FC236}">
                <a16:creationId xmlns:a16="http://schemas.microsoft.com/office/drawing/2014/main" id="{EB4668CD-52A5-73F1-D962-73518A75B920}"/>
              </a:ext>
            </a:extLst>
          </p:cNvPr>
          <p:cNvSpPr txBox="1"/>
          <p:nvPr/>
        </p:nvSpPr>
        <p:spPr>
          <a:xfrm>
            <a:off x="266971" y="3088075"/>
            <a:ext cx="3404938" cy="83099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a:t>The company issues an open challenge and gets new concrete solutions at its disposal.</a:t>
            </a:r>
            <a:endParaRPr lang="en-US">
              <a:ea typeface="Tahoma"/>
              <a:cs typeface="Tahoma"/>
            </a:endParaRPr>
          </a:p>
        </p:txBody>
      </p:sp>
      <p:sp>
        <p:nvSpPr>
          <p:cNvPr id="5" name="Tekstiruutu 4">
            <a:extLst>
              <a:ext uri="{FF2B5EF4-FFF2-40B4-BE49-F238E27FC236}">
                <a16:creationId xmlns:a16="http://schemas.microsoft.com/office/drawing/2014/main" id="{D1376A33-C0F3-7CD7-D66E-28D0F27FE574}"/>
              </a:ext>
            </a:extLst>
          </p:cNvPr>
          <p:cNvSpPr txBox="1"/>
          <p:nvPr/>
        </p:nvSpPr>
        <p:spPr>
          <a:xfrm>
            <a:off x="8135353" y="1698457"/>
            <a:ext cx="3685673" cy="138499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a:t>R&amp;D work emerges as a result of students' joint development and continues as their own R&amp;D development process towards innovation and entrepreneurship.</a:t>
            </a:r>
            <a:endParaRPr lang="en-US">
              <a:ea typeface="Tahoma"/>
              <a:cs typeface="Tahoma"/>
            </a:endParaRPr>
          </a:p>
        </p:txBody>
      </p:sp>
      <p:sp>
        <p:nvSpPr>
          <p:cNvPr id="6" name="Tekstiruutu 5">
            <a:extLst>
              <a:ext uri="{FF2B5EF4-FFF2-40B4-BE49-F238E27FC236}">
                <a16:creationId xmlns:a16="http://schemas.microsoft.com/office/drawing/2014/main" id="{0743D140-CBF3-263B-C541-F5A00A56F7C6}"/>
              </a:ext>
            </a:extLst>
          </p:cNvPr>
          <p:cNvSpPr txBox="1"/>
          <p:nvPr/>
        </p:nvSpPr>
        <p:spPr>
          <a:xfrm>
            <a:off x="9625832" y="4062252"/>
            <a:ext cx="2552700" cy="110799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a:t>The RDI project gives students an open challenge to solve as a common RDI process.</a:t>
            </a:r>
            <a:endParaRPr lang="fi-FI"/>
          </a:p>
        </p:txBody>
      </p:sp>
    </p:spTree>
    <p:extLst>
      <p:ext uri="{BB962C8B-B14F-4D97-AF65-F5344CB8AC3E}">
        <p14:creationId xmlns:p14="http://schemas.microsoft.com/office/powerpoint/2010/main" val="34655867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F4525F7-8E74-B893-6A44-AD216FC93901}"/>
              </a:ext>
            </a:extLst>
          </p:cNvPr>
          <p:cNvSpPr>
            <a:spLocks noGrp="1"/>
          </p:cNvSpPr>
          <p:nvPr>
            <p:ph type="title"/>
          </p:nvPr>
        </p:nvSpPr>
        <p:spPr>
          <a:xfrm>
            <a:off x="405435" y="1870030"/>
            <a:ext cx="7029508" cy="3125608"/>
          </a:xfrm>
        </p:spPr>
        <p:txBody>
          <a:bodyPr/>
          <a:lstStyle/>
          <a:p>
            <a:r>
              <a:rPr lang="fi-FI"/>
              <a:t>How </a:t>
            </a:r>
            <a:r>
              <a:rPr lang="fi-FI" err="1"/>
              <a:t>teachers</a:t>
            </a:r>
            <a:r>
              <a:rPr lang="fi-FI"/>
              <a:t>’ </a:t>
            </a:r>
            <a:r>
              <a:rPr lang="fi-FI" err="1"/>
              <a:t>roles</a:t>
            </a:r>
            <a:r>
              <a:rPr lang="fi-FI"/>
              <a:t> </a:t>
            </a:r>
            <a:r>
              <a:rPr lang="fi-FI" err="1"/>
              <a:t>change</a:t>
            </a:r>
            <a:r>
              <a:rPr lang="fi-FI"/>
              <a:t>?</a:t>
            </a:r>
          </a:p>
        </p:txBody>
      </p:sp>
    </p:spTree>
    <p:extLst>
      <p:ext uri="{BB962C8B-B14F-4D97-AF65-F5344CB8AC3E}">
        <p14:creationId xmlns:p14="http://schemas.microsoft.com/office/powerpoint/2010/main" val="41784551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Kuva 18">
            <a:extLst>
              <a:ext uri="{FF2B5EF4-FFF2-40B4-BE49-F238E27FC236}">
                <a16:creationId xmlns:a16="http://schemas.microsoft.com/office/drawing/2014/main" id="{5C5CC2E9-34B6-CFF2-C7ED-F26B56CA15C6}"/>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202962" y="4741174"/>
            <a:ext cx="2599656" cy="1731371"/>
          </a:xfrm>
          <a:prstGeom prst="rect">
            <a:avLst/>
          </a:prstGeom>
        </p:spPr>
      </p:pic>
      <p:sp>
        <p:nvSpPr>
          <p:cNvPr id="7" name="Otsikko 1">
            <a:extLst>
              <a:ext uri="{FF2B5EF4-FFF2-40B4-BE49-F238E27FC236}">
                <a16:creationId xmlns:a16="http://schemas.microsoft.com/office/drawing/2014/main" id="{3C4B9F38-24D7-2792-606B-08F36087F3D1}"/>
              </a:ext>
            </a:extLst>
          </p:cNvPr>
          <p:cNvSpPr>
            <a:spLocks noGrp="1"/>
          </p:cNvSpPr>
          <p:nvPr>
            <p:ph type="title"/>
          </p:nvPr>
        </p:nvSpPr>
        <p:spPr>
          <a:xfrm>
            <a:off x="1999804" y="4297307"/>
            <a:ext cx="10515600" cy="1033907"/>
          </a:xfrm>
        </p:spPr>
        <p:txBody>
          <a:bodyPr>
            <a:normAutofit/>
          </a:bodyPr>
          <a:lstStyle/>
          <a:p>
            <a:r>
              <a:rPr lang="fi-FI" sz="2400" err="1"/>
              <a:t>They</a:t>
            </a:r>
            <a:r>
              <a:rPr lang="fi-FI" sz="2400"/>
              <a:t> </a:t>
            </a:r>
            <a:r>
              <a:rPr lang="fi-FI" sz="2400" err="1"/>
              <a:t>all</a:t>
            </a:r>
            <a:r>
              <a:rPr lang="fi-FI" sz="2400"/>
              <a:t> </a:t>
            </a:r>
            <a:r>
              <a:rPr lang="fi-FI" sz="2400" err="1"/>
              <a:t>stand</a:t>
            </a:r>
            <a:r>
              <a:rPr lang="fi-FI" sz="2400"/>
              <a:t> </a:t>
            </a:r>
            <a:r>
              <a:rPr lang="fi-FI" sz="2400" err="1"/>
              <a:t>naked</a:t>
            </a:r>
            <a:r>
              <a:rPr lang="fi-FI" sz="2400"/>
              <a:t> </a:t>
            </a:r>
            <a:r>
              <a:rPr lang="fi-FI" sz="2400" err="1"/>
              <a:t>before</a:t>
            </a:r>
            <a:r>
              <a:rPr lang="fi-FI" sz="2400"/>
              <a:t> </a:t>
            </a:r>
            <a:r>
              <a:rPr lang="fi-FI" sz="2400" err="1"/>
              <a:t>the</a:t>
            </a:r>
            <a:r>
              <a:rPr lang="fi-FI" sz="2400"/>
              <a:t> open </a:t>
            </a:r>
            <a:r>
              <a:rPr lang="fi-FI" sz="2400" err="1"/>
              <a:t>challenge</a:t>
            </a:r>
            <a:endParaRPr lang="fi-FI" sz="2400"/>
          </a:p>
        </p:txBody>
      </p:sp>
      <p:pic>
        <p:nvPicPr>
          <p:cNvPr id="8" name="Sisällön paikkamerkki 4" descr="Kuva, joka sisältää kohteen henkilö, vaate, piha-, Ihmisen kasvot&#10;&#10;Kuvaus luotu automaattisesti">
            <a:extLst>
              <a:ext uri="{FF2B5EF4-FFF2-40B4-BE49-F238E27FC236}">
                <a16:creationId xmlns:a16="http://schemas.microsoft.com/office/drawing/2014/main" id="{294834B2-29AB-D105-8DBA-962E231652CB}"/>
              </a:ext>
            </a:extLst>
          </p:cNvPr>
          <p:cNvPicPr>
            <a:picLocks noGrp="1" noChangeAspect="1"/>
          </p:cNvPicPr>
          <p:nvPr>
            <p:ph idx="1"/>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332686" y="1707105"/>
            <a:ext cx="3970202" cy="2644976"/>
          </a:xfrm>
        </p:spPr>
      </p:pic>
      <p:pic>
        <p:nvPicPr>
          <p:cNvPr id="9" name="Kuva 8" descr="Kuva, joka sisältää kohteen henkilö, vaate, Ihmisen kasvot, sisä-&#10;&#10;Kuvaus luotu automaattisesti">
            <a:extLst>
              <a:ext uri="{FF2B5EF4-FFF2-40B4-BE49-F238E27FC236}">
                <a16:creationId xmlns:a16="http://schemas.microsoft.com/office/drawing/2014/main" id="{9260B1E3-D188-8082-5328-245160596B1A}"/>
              </a:ext>
            </a:extLst>
          </p:cNvPr>
          <p:cNvPicPr>
            <a:picLocks noChangeAspect="1"/>
          </p:cNvPicPr>
          <p:nvPr/>
        </p:nvPicPr>
        <p:blipFill>
          <a:blip r:embed="rId7"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4795777" y="1707105"/>
            <a:ext cx="3970202" cy="2648692"/>
          </a:xfrm>
          <a:prstGeom prst="rect">
            <a:avLst/>
          </a:prstGeom>
        </p:spPr>
      </p:pic>
      <p:pic>
        <p:nvPicPr>
          <p:cNvPr id="10" name="Kuva 9" descr="Kuva, joka sisältää kohteen henkilö, Ihmisen kasvot, mies, kaulus&#10;&#10;Kuvaus luotu automaattisesti">
            <a:extLst>
              <a:ext uri="{FF2B5EF4-FFF2-40B4-BE49-F238E27FC236}">
                <a16:creationId xmlns:a16="http://schemas.microsoft.com/office/drawing/2014/main" id="{EB221126-5353-D7C2-C7B6-7CFB22537F32}"/>
              </a:ext>
            </a:extLst>
          </p:cNvPr>
          <p:cNvPicPr>
            <a:picLocks noChangeAspect="1"/>
          </p:cNvPicPr>
          <p:nvPr/>
        </p:nvPicPr>
        <p:blipFill>
          <a:blip r:embed="rId9" cstate="print">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9190660" y="1703389"/>
            <a:ext cx="2648692" cy="2648692"/>
          </a:xfrm>
          <a:prstGeom prst="rect">
            <a:avLst/>
          </a:prstGeom>
        </p:spPr>
      </p:pic>
      <p:sp>
        <p:nvSpPr>
          <p:cNvPr id="11" name="Tekstiruutu 10">
            <a:extLst>
              <a:ext uri="{FF2B5EF4-FFF2-40B4-BE49-F238E27FC236}">
                <a16:creationId xmlns:a16="http://schemas.microsoft.com/office/drawing/2014/main" id="{82C1C526-96B9-E056-2D2E-05FBC10D0E6D}"/>
              </a:ext>
            </a:extLst>
          </p:cNvPr>
          <p:cNvSpPr txBox="1"/>
          <p:nvPr/>
        </p:nvSpPr>
        <p:spPr>
          <a:xfrm>
            <a:off x="9317620" y="1307939"/>
            <a:ext cx="486137" cy="1015663"/>
          </a:xfrm>
          <a:prstGeom prst="rect">
            <a:avLst/>
          </a:prstGeom>
          <a:noFill/>
        </p:spPr>
        <p:txBody>
          <a:bodyPr wrap="square" lIns="0" tIns="0" rIns="0" bIns="0" rtlCol="0">
            <a:spAutoFit/>
          </a:bodyPr>
          <a:lstStyle/>
          <a:p>
            <a:pPr algn="l"/>
            <a:r>
              <a:rPr lang="fi-FI" sz="6600" b="1">
                <a:solidFill>
                  <a:srgbClr val="FF0000"/>
                </a:solidFill>
              </a:rPr>
              <a:t>?</a:t>
            </a:r>
          </a:p>
        </p:txBody>
      </p:sp>
      <p:sp>
        <p:nvSpPr>
          <p:cNvPr id="12" name="Tekstiruutu 11">
            <a:extLst>
              <a:ext uri="{FF2B5EF4-FFF2-40B4-BE49-F238E27FC236}">
                <a16:creationId xmlns:a16="http://schemas.microsoft.com/office/drawing/2014/main" id="{88FD88F6-1888-2902-1F54-622AFF6B9142}"/>
              </a:ext>
            </a:extLst>
          </p:cNvPr>
          <p:cNvSpPr txBox="1"/>
          <p:nvPr/>
        </p:nvSpPr>
        <p:spPr>
          <a:xfrm>
            <a:off x="332686" y="5937712"/>
            <a:ext cx="486137" cy="1015663"/>
          </a:xfrm>
          <a:prstGeom prst="rect">
            <a:avLst/>
          </a:prstGeom>
          <a:noFill/>
        </p:spPr>
        <p:txBody>
          <a:bodyPr wrap="square" lIns="0" tIns="0" rIns="0" bIns="0" rtlCol="0">
            <a:spAutoFit/>
          </a:bodyPr>
          <a:lstStyle/>
          <a:p>
            <a:pPr algn="l"/>
            <a:r>
              <a:rPr lang="fi-FI" sz="6600" b="1">
                <a:solidFill>
                  <a:srgbClr val="FF0000"/>
                </a:solidFill>
              </a:rPr>
              <a:t>?</a:t>
            </a:r>
          </a:p>
        </p:txBody>
      </p:sp>
      <p:sp>
        <p:nvSpPr>
          <p:cNvPr id="13" name="Tekstiruutu 12">
            <a:extLst>
              <a:ext uri="{FF2B5EF4-FFF2-40B4-BE49-F238E27FC236}">
                <a16:creationId xmlns:a16="http://schemas.microsoft.com/office/drawing/2014/main" id="{D685BD43-C611-E1D2-2F3A-18B826C4A1F0}"/>
              </a:ext>
            </a:extLst>
          </p:cNvPr>
          <p:cNvSpPr txBox="1"/>
          <p:nvPr/>
        </p:nvSpPr>
        <p:spPr>
          <a:xfrm>
            <a:off x="7955665" y="3231182"/>
            <a:ext cx="486137" cy="1015663"/>
          </a:xfrm>
          <a:prstGeom prst="rect">
            <a:avLst/>
          </a:prstGeom>
          <a:noFill/>
        </p:spPr>
        <p:txBody>
          <a:bodyPr wrap="square" lIns="0" tIns="0" rIns="0" bIns="0" rtlCol="0">
            <a:spAutoFit/>
          </a:bodyPr>
          <a:lstStyle/>
          <a:p>
            <a:pPr algn="l"/>
            <a:r>
              <a:rPr lang="fi-FI" sz="6600" b="1">
                <a:solidFill>
                  <a:srgbClr val="FF0000"/>
                </a:solidFill>
              </a:rPr>
              <a:t>?</a:t>
            </a:r>
          </a:p>
        </p:txBody>
      </p:sp>
      <p:sp>
        <p:nvSpPr>
          <p:cNvPr id="14" name="Tekstiruutu 13">
            <a:extLst>
              <a:ext uri="{FF2B5EF4-FFF2-40B4-BE49-F238E27FC236}">
                <a16:creationId xmlns:a16="http://schemas.microsoft.com/office/drawing/2014/main" id="{796D4B83-E64F-AF60-CFEA-5494F9E78849}"/>
              </a:ext>
            </a:extLst>
          </p:cNvPr>
          <p:cNvSpPr txBox="1"/>
          <p:nvPr/>
        </p:nvSpPr>
        <p:spPr>
          <a:xfrm>
            <a:off x="2486628" y="3011328"/>
            <a:ext cx="486137" cy="1015663"/>
          </a:xfrm>
          <a:prstGeom prst="rect">
            <a:avLst/>
          </a:prstGeom>
          <a:noFill/>
        </p:spPr>
        <p:txBody>
          <a:bodyPr wrap="square" lIns="0" tIns="0" rIns="0" bIns="0" rtlCol="0">
            <a:spAutoFit/>
          </a:bodyPr>
          <a:lstStyle/>
          <a:p>
            <a:pPr algn="l"/>
            <a:r>
              <a:rPr lang="fi-FI" sz="6600" b="1">
                <a:solidFill>
                  <a:srgbClr val="FF0000"/>
                </a:solidFill>
              </a:rPr>
              <a:t>?</a:t>
            </a:r>
          </a:p>
        </p:txBody>
      </p:sp>
      <p:sp>
        <p:nvSpPr>
          <p:cNvPr id="15" name="Tekstiruutu 14">
            <a:extLst>
              <a:ext uri="{FF2B5EF4-FFF2-40B4-BE49-F238E27FC236}">
                <a16:creationId xmlns:a16="http://schemas.microsoft.com/office/drawing/2014/main" id="{8F0C832C-F756-77E6-A03F-6036005CB291}"/>
              </a:ext>
            </a:extLst>
          </p:cNvPr>
          <p:cNvSpPr txBox="1"/>
          <p:nvPr/>
        </p:nvSpPr>
        <p:spPr>
          <a:xfrm>
            <a:off x="5852931" y="1677312"/>
            <a:ext cx="486137" cy="1015663"/>
          </a:xfrm>
          <a:prstGeom prst="rect">
            <a:avLst/>
          </a:prstGeom>
          <a:noFill/>
        </p:spPr>
        <p:txBody>
          <a:bodyPr wrap="square" lIns="0" tIns="0" rIns="0" bIns="0" rtlCol="0">
            <a:spAutoFit/>
          </a:bodyPr>
          <a:lstStyle/>
          <a:p>
            <a:pPr algn="l"/>
            <a:r>
              <a:rPr lang="fi-FI" sz="6600" b="1">
                <a:solidFill>
                  <a:srgbClr val="FF0000"/>
                </a:solidFill>
              </a:rPr>
              <a:t>?</a:t>
            </a:r>
          </a:p>
        </p:txBody>
      </p:sp>
      <p:cxnSp>
        <p:nvCxnSpPr>
          <p:cNvPr id="16" name="Yhdistin: Kulma 15">
            <a:extLst>
              <a:ext uri="{FF2B5EF4-FFF2-40B4-BE49-F238E27FC236}">
                <a16:creationId xmlns:a16="http://schemas.microsoft.com/office/drawing/2014/main" id="{85F9EFCA-ADDD-5190-F997-DDB9FC022694}"/>
              </a:ext>
            </a:extLst>
          </p:cNvPr>
          <p:cNvCxnSpPr/>
          <p:nvPr/>
        </p:nvCxnSpPr>
        <p:spPr>
          <a:xfrm rot="16200000" flipH="1">
            <a:off x="2963119" y="4386805"/>
            <a:ext cx="671332" cy="601884"/>
          </a:xfrm>
          <a:prstGeom prst="bentConnector3">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17" name="Tekstiruutu 16">
            <a:extLst>
              <a:ext uri="{FF2B5EF4-FFF2-40B4-BE49-F238E27FC236}">
                <a16:creationId xmlns:a16="http://schemas.microsoft.com/office/drawing/2014/main" id="{0EC5936D-0F33-2CC4-4A96-AA2665AEA914}"/>
              </a:ext>
            </a:extLst>
          </p:cNvPr>
          <p:cNvSpPr txBox="1"/>
          <p:nvPr/>
        </p:nvSpPr>
        <p:spPr>
          <a:xfrm>
            <a:off x="6095999" y="5023413"/>
            <a:ext cx="4096197" cy="1231106"/>
          </a:xfrm>
          <a:prstGeom prst="rect">
            <a:avLst/>
          </a:prstGeom>
          <a:noFill/>
        </p:spPr>
        <p:txBody>
          <a:bodyPr wrap="square" lIns="0" tIns="0" rIns="0" bIns="0" rtlCol="0">
            <a:spAutoFit/>
          </a:bodyPr>
          <a:lstStyle/>
          <a:p>
            <a:pPr marL="342900" indent="-342900" algn="l">
              <a:buFont typeface="Arial" panose="020B0604020202020204" pitchFamily="34" charset="0"/>
              <a:buChar char="•"/>
            </a:pPr>
            <a:r>
              <a:rPr lang="fi-FI" sz="2000" err="1"/>
              <a:t>Teacher</a:t>
            </a:r>
            <a:endParaRPr lang="fi-FI" sz="2000"/>
          </a:p>
          <a:p>
            <a:pPr marL="342900" indent="-342900" algn="l">
              <a:buFont typeface="Arial" panose="020B0604020202020204" pitchFamily="34" charset="0"/>
              <a:buChar char="•"/>
            </a:pPr>
            <a:r>
              <a:rPr lang="fi-FI" sz="2000" err="1"/>
              <a:t>Student</a:t>
            </a:r>
            <a:r>
              <a:rPr lang="fi-FI" sz="2000"/>
              <a:t>  and </a:t>
            </a:r>
            <a:r>
              <a:rPr lang="fi-FI" sz="2000" err="1"/>
              <a:t>the</a:t>
            </a:r>
            <a:r>
              <a:rPr lang="fi-FI" sz="2000"/>
              <a:t> team</a:t>
            </a:r>
          </a:p>
          <a:p>
            <a:pPr marL="342900" indent="-342900" algn="l">
              <a:buFont typeface="Arial" panose="020B0604020202020204" pitchFamily="34" charset="0"/>
              <a:buChar char="•"/>
            </a:pPr>
            <a:r>
              <a:rPr lang="fi-FI" sz="2000"/>
              <a:t>Industry / Company </a:t>
            </a:r>
            <a:r>
              <a:rPr lang="fi-FI" sz="2000" err="1"/>
              <a:t>employee</a:t>
            </a:r>
            <a:endParaRPr lang="fi-FI" sz="2000"/>
          </a:p>
          <a:p>
            <a:pPr marL="342900" indent="-342900" algn="l">
              <a:buFont typeface="Arial" panose="020B0604020202020204" pitchFamily="34" charset="0"/>
              <a:buChar char="•"/>
            </a:pPr>
            <a:r>
              <a:rPr lang="fi-FI" sz="2000"/>
              <a:t>User / </a:t>
            </a:r>
            <a:r>
              <a:rPr lang="fi-FI" sz="2000" err="1"/>
              <a:t>problem</a:t>
            </a:r>
            <a:r>
              <a:rPr lang="fi-FI" sz="2000"/>
              <a:t> </a:t>
            </a:r>
            <a:r>
              <a:rPr lang="fi-FI" sz="2000" err="1"/>
              <a:t>owner</a:t>
            </a:r>
            <a:endParaRPr lang="fi-FI" sz="2000"/>
          </a:p>
        </p:txBody>
      </p:sp>
    </p:spTree>
    <p:extLst>
      <p:ext uri="{BB962C8B-B14F-4D97-AF65-F5344CB8AC3E}">
        <p14:creationId xmlns:p14="http://schemas.microsoft.com/office/powerpoint/2010/main" val="23421249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F3228C79-FF7B-6388-AFFA-6B14F731BC25}"/>
              </a:ext>
            </a:extLst>
          </p:cNvPr>
          <p:cNvPicPr>
            <a:picLocks noChangeAspect="1"/>
          </p:cNvPicPr>
          <p:nvPr/>
        </p:nvPicPr>
        <p:blipFill rotWithShape="1">
          <a:blip r:embed="rId2"/>
          <a:srcRect l="28738" t="44120" r="27320" b="7161"/>
          <a:stretch/>
        </p:blipFill>
        <p:spPr>
          <a:xfrm>
            <a:off x="2847989" y="2151099"/>
            <a:ext cx="6696744" cy="4176464"/>
          </a:xfrm>
          <a:prstGeom prst="rect">
            <a:avLst/>
          </a:prstGeom>
        </p:spPr>
      </p:pic>
      <p:sp>
        <p:nvSpPr>
          <p:cNvPr id="6" name="TextBox 4">
            <a:extLst>
              <a:ext uri="{FF2B5EF4-FFF2-40B4-BE49-F238E27FC236}">
                <a16:creationId xmlns:a16="http://schemas.microsoft.com/office/drawing/2014/main" id="{3CB8C9D6-E681-E4DB-1AF0-F6AB32DA84AD}"/>
              </a:ext>
            </a:extLst>
          </p:cNvPr>
          <p:cNvSpPr txBox="1"/>
          <p:nvPr/>
        </p:nvSpPr>
        <p:spPr>
          <a:xfrm>
            <a:off x="3143672" y="8469560"/>
            <a:ext cx="16513944" cy="369332"/>
          </a:xfrm>
          <a:prstGeom prst="rect">
            <a:avLst/>
          </a:prstGeom>
          <a:noFill/>
        </p:spPr>
        <p:txBody>
          <a:bodyPr wrap="square" rtlCol="0">
            <a:spAutoFit/>
          </a:bodyPr>
          <a:lstStyle/>
          <a:p>
            <a:r>
              <a:rPr lang="en-US" sz="1800" err="1"/>
              <a:t>Cerinšek</a:t>
            </a:r>
            <a:r>
              <a:rPr lang="en-US" sz="1800"/>
              <a:t>, G. and </a:t>
            </a:r>
            <a:r>
              <a:rPr lang="en-US" sz="1800" err="1"/>
              <a:t>Dolinšek</a:t>
            </a:r>
            <a:r>
              <a:rPr lang="en-US" sz="1800"/>
              <a:t>, S. (2009) ‘Identifying employees’ innovation competency in </a:t>
            </a:r>
            <a:r>
              <a:rPr lang="en-US" sz="1800" err="1"/>
              <a:t>organisations</a:t>
            </a:r>
            <a:r>
              <a:rPr lang="en-US" sz="1800"/>
              <a:t>’, Int. J. Innovation and Learning, Vol. 6, No. 2, pp.164–177.</a:t>
            </a:r>
            <a:endParaRPr lang="fi-FI" sz="1800"/>
          </a:p>
        </p:txBody>
      </p:sp>
      <p:sp>
        <p:nvSpPr>
          <p:cNvPr id="7" name="Rectangle 5">
            <a:extLst>
              <a:ext uri="{FF2B5EF4-FFF2-40B4-BE49-F238E27FC236}">
                <a16:creationId xmlns:a16="http://schemas.microsoft.com/office/drawing/2014/main" id="{F6DA0EB7-C7EB-434D-D0A6-4318B46772D2}"/>
              </a:ext>
            </a:extLst>
          </p:cNvPr>
          <p:cNvSpPr/>
          <p:nvPr/>
        </p:nvSpPr>
        <p:spPr>
          <a:xfrm rot="16200000">
            <a:off x="10377276" y="5020646"/>
            <a:ext cx="2980303" cy="369332"/>
          </a:xfrm>
          <a:prstGeom prst="rect">
            <a:avLst/>
          </a:prstGeom>
        </p:spPr>
        <p:txBody>
          <a:bodyPr wrap="square">
            <a:spAutoFit/>
          </a:bodyPr>
          <a:lstStyle/>
          <a:p>
            <a:r>
              <a:rPr lang="en-US" sz="1800" err="1">
                <a:solidFill>
                  <a:schemeClr val="bg1">
                    <a:lumMod val="95000"/>
                  </a:schemeClr>
                </a:solidFill>
              </a:rPr>
              <a:t>Cerinšek</a:t>
            </a:r>
            <a:r>
              <a:rPr lang="en-US" sz="1800">
                <a:solidFill>
                  <a:schemeClr val="bg1">
                    <a:lumMod val="95000"/>
                  </a:schemeClr>
                </a:solidFill>
              </a:rPr>
              <a:t> &amp; Dolinšek 2009 </a:t>
            </a:r>
            <a:endParaRPr lang="fi-FI" sz="1800">
              <a:solidFill>
                <a:schemeClr val="bg1">
                  <a:lumMod val="95000"/>
                </a:schemeClr>
              </a:solidFill>
            </a:endParaRPr>
          </a:p>
        </p:txBody>
      </p:sp>
      <p:sp>
        <p:nvSpPr>
          <p:cNvPr id="8" name="Title 1">
            <a:extLst>
              <a:ext uri="{FF2B5EF4-FFF2-40B4-BE49-F238E27FC236}">
                <a16:creationId xmlns:a16="http://schemas.microsoft.com/office/drawing/2014/main" id="{10A86C93-226E-A139-2BD7-885A667D3239}"/>
              </a:ext>
            </a:extLst>
          </p:cNvPr>
          <p:cNvSpPr txBox="1">
            <a:spLocks/>
          </p:cNvSpPr>
          <p:nvPr/>
        </p:nvSpPr>
        <p:spPr>
          <a:xfrm>
            <a:off x="709961" y="798066"/>
            <a:ext cx="10972800" cy="11430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spcAft>
                <a:spcPts val="1200"/>
              </a:spcAft>
              <a:buNone/>
              <a:defRPr sz="4400" b="0" kern="1200">
                <a:solidFill>
                  <a:schemeClr val="tx1"/>
                </a:solidFill>
                <a:latin typeface="+mj-lt"/>
                <a:ea typeface="+mj-ea"/>
                <a:cs typeface="+mj-cs"/>
              </a:defRPr>
            </a:lvl1pPr>
          </a:lstStyle>
          <a:p>
            <a:r>
              <a:rPr lang="fi-FI" err="1">
                <a:solidFill>
                  <a:schemeClr val="bg1"/>
                </a:solidFill>
              </a:rPr>
              <a:t>Bridging</a:t>
            </a:r>
            <a:r>
              <a:rPr lang="fi-FI">
                <a:solidFill>
                  <a:schemeClr val="bg1"/>
                </a:solidFill>
              </a:rPr>
              <a:t> </a:t>
            </a:r>
            <a:r>
              <a:rPr lang="fi-FI" err="1">
                <a:solidFill>
                  <a:schemeClr val="bg1"/>
                </a:solidFill>
              </a:rPr>
              <a:t>creativity</a:t>
            </a:r>
            <a:r>
              <a:rPr lang="fi-FI">
                <a:solidFill>
                  <a:schemeClr val="bg1"/>
                </a:solidFill>
              </a:rPr>
              <a:t> to </a:t>
            </a:r>
            <a:r>
              <a:rPr lang="fi-FI" err="1">
                <a:solidFill>
                  <a:schemeClr val="bg1"/>
                </a:solidFill>
              </a:rPr>
              <a:t>entrepreneurship</a:t>
            </a:r>
            <a:endParaRPr lang="fi-FI">
              <a:solidFill>
                <a:schemeClr val="bg1"/>
              </a:solidFill>
            </a:endParaRPr>
          </a:p>
        </p:txBody>
      </p:sp>
    </p:spTree>
    <p:extLst>
      <p:ext uri="{BB962C8B-B14F-4D97-AF65-F5344CB8AC3E}">
        <p14:creationId xmlns:p14="http://schemas.microsoft.com/office/powerpoint/2010/main" val="15329386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5937A58-0490-70C8-BF9F-A5E7DB193A55}"/>
              </a:ext>
            </a:extLst>
          </p:cNvPr>
          <p:cNvSpPr>
            <a:spLocks noGrp="1"/>
          </p:cNvSpPr>
          <p:nvPr>
            <p:ph type="title"/>
          </p:nvPr>
        </p:nvSpPr>
        <p:spPr>
          <a:xfrm>
            <a:off x="6662046" y="159569"/>
            <a:ext cx="10260000" cy="1217707"/>
          </a:xfrm>
        </p:spPr>
        <p:txBody>
          <a:bodyPr anchor="b">
            <a:normAutofit/>
          </a:bodyPr>
          <a:lstStyle/>
          <a:p>
            <a:r>
              <a:rPr lang="en-US"/>
              <a:t>C</a:t>
            </a:r>
            <a:r>
              <a:rPr lang="en-US" sz="3600" u="none" strike="noStrike" cap="none" spc="0">
                <a:solidFill>
                  <a:schemeClr val="tx1"/>
                </a:solidFill>
                <a:effectLst/>
              </a:rPr>
              <a:t>hanges in teaching </a:t>
            </a:r>
            <a:endParaRPr lang="en-US"/>
          </a:p>
        </p:txBody>
      </p:sp>
      <p:graphicFrame>
        <p:nvGraphicFramePr>
          <p:cNvPr id="3" name="Table 2">
            <a:extLst>
              <a:ext uri="{FF2B5EF4-FFF2-40B4-BE49-F238E27FC236}">
                <a16:creationId xmlns:a16="http://schemas.microsoft.com/office/drawing/2014/main" id="{52AFFC0D-CB1C-B379-3F0C-62BD860C279A}"/>
              </a:ext>
            </a:extLst>
          </p:cNvPr>
          <p:cNvGraphicFramePr>
            <a:graphicFrameLocks noGrp="1"/>
          </p:cNvGraphicFramePr>
          <p:nvPr>
            <p:extLst>
              <p:ext uri="{D42A27DB-BD31-4B8C-83A1-F6EECF244321}">
                <p14:modId xmlns:p14="http://schemas.microsoft.com/office/powerpoint/2010/main" val="4164909499"/>
              </p:ext>
            </p:extLst>
          </p:nvPr>
        </p:nvGraphicFramePr>
        <p:xfrm>
          <a:off x="1836864" y="1715554"/>
          <a:ext cx="9650365" cy="4274244"/>
        </p:xfrm>
        <a:graphic>
          <a:graphicData uri="http://schemas.openxmlformats.org/drawingml/2006/table">
            <a:tbl>
              <a:tblPr>
                <a:noFill/>
                <a:tableStyleId>{5C22544A-7EE6-4342-B048-85BDC9FD1C3A}</a:tableStyleId>
              </a:tblPr>
              <a:tblGrid>
                <a:gridCol w="3487920">
                  <a:extLst>
                    <a:ext uri="{9D8B030D-6E8A-4147-A177-3AD203B41FA5}">
                      <a16:colId xmlns:a16="http://schemas.microsoft.com/office/drawing/2014/main" val="2665014363"/>
                    </a:ext>
                  </a:extLst>
                </a:gridCol>
                <a:gridCol w="6162445">
                  <a:extLst>
                    <a:ext uri="{9D8B030D-6E8A-4147-A177-3AD203B41FA5}">
                      <a16:colId xmlns:a16="http://schemas.microsoft.com/office/drawing/2014/main" val="219482892"/>
                    </a:ext>
                  </a:extLst>
                </a:gridCol>
              </a:tblGrid>
              <a:tr h="410280">
                <a:tc gridSpan="2">
                  <a:txBody>
                    <a:bodyPr/>
                    <a:lstStyle/>
                    <a:p>
                      <a:pPr algn="l" fontAlgn="t"/>
                      <a:r>
                        <a:rPr lang="en-US" sz="1800" u="none" strike="noStrike" cap="none" spc="0">
                          <a:solidFill>
                            <a:schemeClr val="tx1"/>
                          </a:solidFill>
                          <a:effectLst/>
                          <a:latin typeface="Times New Roman" panose="02020603050405020304" pitchFamily="18" charset="0"/>
                          <a:cs typeface="Times New Roman" panose="02020603050405020304" pitchFamily="18" charset="0"/>
                        </a:rPr>
                        <a:t>Table 1. Expected changes in teaching as shifting to DBE pedagogy (N=61 co-creation workshop participants)</a:t>
                      </a:r>
                      <a:endParaRPr lang="en-US"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9525" cap="flat" cmpd="sng" algn="ctr">
                      <a:noFill/>
                      <a:prstDash val="solid"/>
                    </a:lnL>
                    <a:lnR w="12700" cmpd="sng">
                      <a:noFill/>
                      <a:prstDash val="solid"/>
                    </a:lnR>
                    <a:lnT w="9525" cap="flat" cmpd="sng" algn="ctr">
                      <a:noFill/>
                      <a:prstDash val="solid"/>
                    </a:lnT>
                    <a:lnB w="12700" cmpd="sng">
                      <a:noFill/>
                      <a:prstDash val="solid"/>
                    </a:lnB>
                    <a:lnTlToBr w="12700" cmpd="sng">
                      <a:noFill/>
                      <a:prstDash val="solid"/>
                    </a:lnTlToBr>
                    <a:lnBlToTr w="12700" cmpd="sng">
                      <a:noFill/>
                      <a:prstDash val="solid"/>
                    </a:lnBlToTr>
                    <a:noFill/>
                  </a:tcPr>
                </a:tc>
                <a:tc hMerge="1">
                  <a:txBody>
                    <a:bodyPr/>
                    <a:lstStyle/>
                    <a:p>
                      <a:endParaRPr lang="fi-FI"/>
                    </a:p>
                  </a:txBody>
                  <a:tcPr/>
                </a:tc>
                <a:extLst>
                  <a:ext uri="{0D108BD9-81ED-4DB2-BD59-A6C34878D82A}">
                    <a16:rowId xmlns:a16="http://schemas.microsoft.com/office/drawing/2014/main" val="3511040520"/>
                  </a:ext>
                </a:extLst>
              </a:tr>
              <a:tr h="436964">
                <a:tc>
                  <a:txBody>
                    <a:bodyPr/>
                    <a:lstStyle/>
                    <a:p>
                      <a:pPr algn="l" fontAlgn="t"/>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9525" cap="flat" cmpd="sng" algn="ctr">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tc>
                  <a:txBody>
                    <a:bodyPr/>
                    <a:lstStyle/>
                    <a:p>
                      <a:pPr algn="l" fontAlgn="t"/>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771948223"/>
                  </a:ext>
                </a:extLst>
              </a:tr>
              <a:tr h="410280">
                <a:tc>
                  <a:txBody>
                    <a:bodyPr/>
                    <a:lstStyle/>
                    <a:p>
                      <a:pPr algn="l" fontAlgn="t"/>
                      <a:r>
                        <a:rPr lang="fi-FI" sz="1800" u="none" strike="noStrike" cap="none" spc="0" err="1">
                          <a:solidFill>
                            <a:schemeClr val="tx1"/>
                          </a:solidFill>
                          <a:effectLst/>
                          <a:latin typeface="Times New Roman" panose="02020603050405020304" pitchFamily="18" charset="0"/>
                          <a:cs typeface="Times New Roman" panose="02020603050405020304" pitchFamily="18" charset="0"/>
                        </a:rPr>
                        <a:t>Expected</a:t>
                      </a:r>
                      <a:r>
                        <a:rPr lang="fi-FI" sz="1800" u="none" strike="noStrike" cap="none" spc="0">
                          <a:solidFill>
                            <a:schemeClr val="tx1"/>
                          </a:solidFill>
                          <a:effectLst/>
                          <a:latin typeface="Times New Roman" panose="02020603050405020304" pitchFamily="18" charset="0"/>
                          <a:cs typeface="Times New Roman" panose="02020603050405020304" pitchFamily="18" charset="0"/>
                        </a:rPr>
                        <a:t> </a:t>
                      </a:r>
                      <a:r>
                        <a:rPr lang="fi-FI" sz="1800" u="none" strike="noStrike" cap="none" spc="0" err="1">
                          <a:solidFill>
                            <a:schemeClr val="tx1"/>
                          </a:solidFill>
                          <a:effectLst/>
                          <a:latin typeface="Times New Roman" panose="02020603050405020304" pitchFamily="18" charset="0"/>
                          <a:cs typeface="Times New Roman" panose="02020603050405020304" pitchFamily="18" charset="0"/>
                        </a:rPr>
                        <a:t>changes</a:t>
                      </a:r>
                      <a:r>
                        <a:rPr lang="fi-FI" sz="1800" u="none" strike="noStrike" cap="none" spc="0">
                          <a:solidFill>
                            <a:schemeClr val="tx1"/>
                          </a:solidFill>
                          <a:effectLst/>
                          <a:latin typeface="Times New Roman" panose="02020603050405020304" pitchFamily="18" charset="0"/>
                          <a:cs typeface="Times New Roman" panose="02020603050405020304" pitchFamily="18" charset="0"/>
                        </a:rPr>
                        <a:t> in </a:t>
                      </a:r>
                      <a:r>
                        <a:rPr lang="fi-FI" sz="1800" u="none" strike="noStrike" cap="none" spc="0" err="1">
                          <a:solidFill>
                            <a:schemeClr val="tx1"/>
                          </a:solidFill>
                          <a:effectLst/>
                          <a:latin typeface="Times New Roman" panose="02020603050405020304" pitchFamily="18" charset="0"/>
                          <a:cs typeface="Times New Roman" panose="02020603050405020304" pitchFamily="18" charset="0"/>
                        </a:rPr>
                        <a:t>teaching</a:t>
                      </a:r>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9525" cap="flat" cmpd="sng" algn="ctr">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tc>
                  <a:txBody>
                    <a:bodyPr/>
                    <a:lstStyle/>
                    <a:p>
                      <a:pPr algn="l" fontAlgn="t"/>
                      <a:r>
                        <a:rPr lang="en-US" sz="1800" u="none" strike="noStrike" cap="none" spc="0">
                          <a:solidFill>
                            <a:schemeClr val="tx1"/>
                          </a:solidFill>
                          <a:effectLst/>
                          <a:latin typeface="Times New Roman" panose="02020603050405020304" pitchFamily="18" charset="0"/>
                          <a:cs typeface="Times New Roman" panose="02020603050405020304" pitchFamily="18" charset="0"/>
                        </a:rPr>
                        <a:t>Teachers’ role changes to </a:t>
                      </a:r>
                      <a:r>
                        <a:rPr lang="en-US" sz="1800" u="none" strike="noStrike" cap="none" spc="0" err="1">
                          <a:solidFill>
                            <a:schemeClr val="tx1"/>
                          </a:solidFill>
                          <a:effectLst/>
                          <a:latin typeface="Times New Roman" panose="02020603050405020304" pitchFamily="18" charset="0"/>
                          <a:cs typeface="Times New Roman" panose="02020603050405020304" pitchFamily="18" charset="0"/>
                        </a:rPr>
                        <a:t>fascilitator</a:t>
                      </a:r>
                      <a:r>
                        <a:rPr lang="en-US" sz="1800" u="none" strike="noStrike" cap="none" spc="0">
                          <a:solidFill>
                            <a:schemeClr val="tx1"/>
                          </a:solidFill>
                          <a:effectLst/>
                          <a:latin typeface="Times New Roman" panose="02020603050405020304" pitchFamily="18" charset="0"/>
                          <a:cs typeface="Times New Roman" panose="02020603050405020304" pitchFamily="18" charset="0"/>
                        </a:rPr>
                        <a:t> coach</a:t>
                      </a:r>
                      <a:endParaRPr lang="en-US"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868077251"/>
                  </a:ext>
                </a:extLst>
              </a:tr>
              <a:tr h="410280">
                <a:tc>
                  <a:txBody>
                    <a:bodyPr/>
                    <a:lstStyle/>
                    <a:p>
                      <a:pPr algn="l" fontAlgn="t"/>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9525" cap="flat" cmpd="sng" algn="ctr">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tc>
                  <a:txBody>
                    <a:bodyPr/>
                    <a:lstStyle/>
                    <a:p>
                      <a:pPr algn="l" fontAlgn="t"/>
                      <a:r>
                        <a:rPr lang="en-US" sz="1800" u="none" strike="noStrike" cap="none" spc="0">
                          <a:solidFill>
                            <a:schemeClr val="tx1"/>
                          </a:solidFill>
                          <a:effectLst/>
                          <a:latin typeface="Times New Roman" panose="02020603050405020304" pitchFamily="18" charset="0"/>
                          <a:cs typeface="Times New Roman" panose="02020603050405020304" pitchFamily="18" charset="0"/>
                        </a:rPr>
                        <a:t>More coordination towards working life</a:t>
                      </a:r>
                      <a:endParaRPr lang="en-US"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760268332"/>
                  </a:ext>
                </a:extLst>
              </a:tr>
              <a:tr h="410280">
                <a:tc>
                  <a:txBody>
                    <a:bodyPr/>
                    <a:lstStyle/>
                    <a:p>
                      <a:pPr algn="l" fontAlgn="t"/>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9525" cap="flat" cmpd="sng" algn="ctr">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tc>
                  <a:txBody>
                    <a:bodyPr/>
                    <a:lstStyle/>
                    <a:p>
                      <a:pPr algn="l" fontAlgn="t"/>
                      <a:r>
                        <a:rPr lang="fi-FI" sz="1800" u="none" strike="noStrike" cap="none" spc="0">
                          <a:solidFill>
                            <a:schemeClr val="tx1"/>
                          </a:solidFill>
                          <a:effectLst/>
                          <a:latin typeface="Times New Roman" panose="02020603050405020304" pitchFamily="18" charset="0"/>
                          <a:cs typeface="Times New Roman" panose="02020603050405020304" pitchFamily="18" charset="0"/>
                        </a:rPr>
                        <a:t>Teachers work in teams</a:t>
                      </a:r>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4004955519"/>
                  </a:ext>
                </a:extLst>
              </a:tr>
              <a:tr h="410280">
                <a:tc>
                  <a:txBody>
                    <a:bodyPr/>
                    <a:lstStyle/>
                    <a:p>
                      <a:pPr algn="l" fontAlgn="t"/>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9525" cap="flat" cmpd="sng" algn="ctr">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tc>
                  <a:txBody>
                    <a:bodyPr/>
                    <a:lstStyle/>
                    <a:p>
                      <a:pPr algn="l" fontAlgn="t"/>
                      <a:r>
                        <a:rPr lang="en-US" sz="1800" u="none" strike="noStrike" cap="none" spc="0">
                          <a:solidFill>
                            <a:schemeClr val="tx1"/>
                          </a:solidFill>
                          <a:effectLst/>
                          <a:latin typeface="Times New Roman" panose="02020603050405020304" pitchFamily="18" charset="0"/>
                          <a:cs typeface="Times New Roman" panose="02020603050405020304" pitchFamily="18" charset="0"/>
                        </a:rPr>
                        <a:t>Implementation will need to be organized differently</a:t>
                      </a:r>
                      <a:endParaRPr lang="en-US"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802808477"/>
                  </a:ext>
                </a:extLst>
              </a:tr>
              <a:tr h="410280">
                <a:tc>
                  <a:txBody>
                    <a:bodyPr/>
                    <a:lstStyle/>
                    <a:p>
                      <a:pPr algn="l" fontAlgn="t"/>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9525" cap="flat" cmpd="sng" algn="ctr">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tc>
                  <a:txBody>
                    <a:bodyPr/>
                    <a:lstStyle/>
                    <a:p>
                      <a:pPr algn="l" fontAlgn="t"/>
                      <a:r>
                        <a:rPr lang="fi-FI" sz="1800" u="none" strike="noStrike" cap="none" spc="0" err="1">
                          <a:solidFill>
                            <a:schemeClr val="tx1"/>
                          </a:solidFill>
                          <a:effectLst/>
                          <a:latin typeface="Times New Roman" panose="02020603050405020304" pitchFamily="18" charset="0"/>
                          <a:cs typeface="Times New Roman" panose="02020603050405020304" pitchFamily="18" charset="0"/>
                        </a:rPr>
                        <a:t>Multiple</a:t>
                      </a:r>
                      <a:r>
                        <a:rPr lang="fi-FI" sz="1800" u="none" strike="noStrike" cap="none" spc="0">
                          <a:solidFill>
                            <a:schemeClr val="tx1"/>
                          </a:solidFill>
                          <a:effectLst/>
                          <a:latin typeface="Times New Roman" panose="02020603050405020304" pitchFamily="18" charset="0"/>
                          <a:cs typeface="Times New Roman" panose="02020603050405020304" pitchFamily="18" charset="0"/>
                        </a:rPr>
                        <a:t> </a:t>
                      </a:r>
                      <a:r>
                        <a:rPr lang="fi-FI" sz="1800" u="none" strike="noStrike" cap="none" spc="0" err="1">
                          <a:solidFill>
                            <a:schemeClr val="tx1"/>
                          </a:solidFill>
                          <a:effectLst/>
                          <a:latin typeface="Times New Roman" panose="02020603050405020304" pitchFamily="18" charset="0"/>
                          <a:cs typeface="Times New Roman" panose="02020603050405020304" pitchFamily="18" charset="0"/>
                        </a:rPr>
                        <a:t>ways</a:t>
                      </a:r>
                      <a:r>
                        <a:rPr lang="fi-FI" sz="1800" u="none" strike="noStrike" cap="none" spc="0">
                          <a:solidFill>
                            <a:schemeClr val="tx1"/>
                          </a:solidFill>
                          <a:effectLst/>
                          <a:latin typeface="Times New Roman" panose="02020603050405020304" pitchFamily="18" charset="0"/>
                          <a:cs typeface="Times New Roman" panose="02020603050405020304" pitchFamily="18" charset="0"/>
                        </a:rPr>
                        <a:t> of </a:t>
                      </a:r>
                      <a:r>
                        <a:rPr lang="fi-FI" sz="1800" u="none" strike="noStrike" cap="none" spc="0" err="1">
                          <a:solidFill>
                            <a:schemeClr val="tx1"/>
                          </a:solidFill>
                          <a:effectLst/>
                          <a:latin typeface="Times New Roman" panose="02020603050405020304" pitchFamily="18" charset="0"/>
                          <a:cs typeface="Times New Roman" panose="02020603050405020304" pitchFamily="18" charset="0"/>
                        </a:rPr>
                        <a:t>assessment</a:t>
                      </a:r>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641767741"/>
                  </a:ext>
                </a:extLst>
              </a:tr>
              <a:tr h="410280">
                <a:tc>
                  <a:txBody>
                    <a:bodyPr/>
                    <a:lstStyle/>
                    <a:p>
                      <a:pPr algn="l" fontAlgn="t"/>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9525" cap="flat" cmpd="sng" algn="ctr">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tc>
                  <a:txBody>
                    <a:bodyPr/>
                    <a:lstStyle/>
                    <a:p>
                      <a:pPr algn="l" fontAlgn="t"/>
                      <a:r>
                        <a:rPr lang="fi-FI" sz="1800" u="none" strike="noStrike" cap="none" spc="0">
                          <a:solidFill>
                            <a:schemeClr val="tx1"/>
                          </a:solidFill>
                          <a:effectLst/>
                          <a:latin typeface="Times New Roman" panose="02020603050405020304" pitchFamily="18" charset="0"/>
                          <a:cs typeface="Times New Roman" panose="02020603050405020304" pitchFamily="18" charset="0"/>
                        </a:rPr>
                        <a:t>Focus on process</a:t>
                      </a:r>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642677376"/>
                  </a:ext>
                </a:extLst>
              </a:tr>
              <a:tr h="410280">
                <a:tc>
                  <a:txBody>
                    <a:bodyPr/>
                    <a:lstStyle/>
                    <a:p>
                      <a:pPr algn="l" fontAlgn="t"/>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9525" cap="flat" cmpd="sng" algn="ctr">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tc>
                  <a:txBody>
                    <a:bodyPr/>
                    <a:lstStyle/>
                    <a:p>
                      <a:pPr algn="l" fontAlgn="t"/>
                      <a:r>
                        <a:rPr lang="fi-FI" sz="1800" u="none" strike="noStrike" cap="none" spc="0">
                          <a:solidFill>
                            <a:schemeClr val="tx1"/>
                          </a:solidFill>
                          <a:effectLst/>
                          <a:latin typeface="Times New Roman" panose="02020603050405020304" pitchFamily="18" charset="0"/>
                          <a:cs typeface="Times New Roman" panose="02020603050405020304" pitchFamily="18" charset="0"/>
                        </a:rPr>
                        <a:t>More </a:t>
                      </a:r>
                      <a:r>
                        <a:rPr lang="fi-FI" sz="1800" u="none" strike="noStrike" cap="none" spc="0" err="1">
                          <a:solidFill>
                            <a:schemeClr val="tx1"/>
                          </a:solidFill>
                          <a:effectLst/>
                          <a:latin typeface="Times New Roman" panose="02020603050405020304" pitchFamily="18" charset="0"/>
                          <a:cs typeface="Times New Roman" panose="02020603050405020304" pitchFamily="18" charset="0"/>
                        </a:rPr>
                        <a:t>student</a:t>
                      </a:r>
                      <a:r>
                        <a:rPr lang="fi-FI" sz="1800" u="none" strike="noStrike" cap="none" spc="0">
                          <a:solidFill>
                            <a:schemeClr val="tx1"/>
                          </a:solidFill>
                          <a:effectLst/>
                          <a:latin typeface="Times New Roman" panose="02020603050405020304" pitchFamily="18" charset="0"/>
                          <a:cs typeface="Times New Roman" panose="02020603050405020304" pitchFamily="18" charset="0"/>
                        </a:rPr>
                        <a:t>-led </a:t>
                      </a:r>
                      <a:r>
                        <a:rPr lang="fi-FI" sz="1800" u="none" strike="noStrike" cap="none" spc="0" err="1">
                          <a:solidFill>
                            <a:schemeClr val="tx1"/>
                          </a:solidFill>
                          <a:effectLst/>
                          <a:latin typeface="Times New Roman" panose="02020603050405020304" pitchFamily="18" charset="0"/>
                          <a:cs typeface="Times New Roman" panose="02020603050405020304" pitchFamily="18" charset="0"/>
                        </a:rPr>
                        <a:t>learning</a:t>
                      </a:r>
                      <a:endParaRPr lang="fi-FI" sz="1800" b="0" i="0" u="none" strike="noStrike" cap="none" spc="0">
                        <a:solidFill>
                          <a:schemeClr val="tx1"/>
                        </a:solidFill>
                        <a:effectLst/>
                        <a:latin typeface="Times New Roman" panose="02020603050405020304" pitchFamily="18" charset="0"/>
                        <a:cs typeface="Times New Roman" panose="02020603050405020304" pitchFamily="18" charset="0"/>
                      </a:endParaRPr>
                    </a:p>
                  </a:txBody>
                  <a:tcPr marL="70048" marR="0" marT="20014" marB="150102">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146314915"/>
                  </a:ext>
                </a:extLst>
              </a:tr>
            </a:tbl>
          </a:graphicData>
        </a:graphic>
      </p:graphicFrame>
      <p:sp>
        <p:nvSpPr>
          <p:cNvPr id="2" name="Tekstiruutu 1">
            <a:extLst>
              <a:ext uri="{FF2B5EF4-FFF2-40B4-BE49-F238E27FC236}">
                <a16:creationId xmlns:a16="http://schemas.microsoft.com/office/drawing/2014/main" id="{220CEDC6-E962-7096-6AC2-7E6B4809C1E4}"/>
              </a:ext>
            </a:extLst>
          </p:cNvPr>
          <p:cNvSpPr txBox="1"/>
          <p:nvPr/>
        </p:nvSpPr>
        <p:spPr>
          <a:xfrm>
            <a:off x="184671" y="5934670"/>
            <a:ext cx="11822655" cy="923330"/>
          </a:xfrm>
          <a:prstGeom prst="rect">
            <a:avLst/>
          </a:prstGeom>
          <a:noFill/>
        </p:spPr>
        <p:txBody>
          <a:bodyPr wrap="square">
            <a:spAutoFit/>
          </a:bodyPr>
          <a:lstStyle/>
          <a:p>
            <a:pPr>
              <a:spcBef>
                <a:spcPts val="750"/>
              </a:spcBef>
            </a:pPr>
            <a:r>
              <a:rPr lang="fi-FI" sz="1800">
                <a:effectLst/>
                <a:latin typeface="Times New Roman" panose="02020603050405020304" pitchFamily="18" charset="0"/>
                <a:ea typeface="Times New Roman" panose="02020603050405020304" pitchFamily="18" charset="0"/>
              </a:rPr>
              <a:t>Hero, L.-M.; Galiot, R.; Jussila, J. &amp; Sokka, S. (2024). </a:t>
            </a:r>
            <a:r>
              <a:rPr lang="en-GB" sz="1800">
                <a:effectLst/>
                <a:latin typeface="Times New Roman" panose="02020603050405020304" pitchFamily="18" charset="0"/>
                <a:ea typeface="Times New Roman" panose="02020603050405020304" pitchFamily="18" charset="0"/>
              </a:rPr>
              <a:t>Becoming a DBE teacher. Teachers’ understanding and needs at the beginning of the transition to design-based education. </a:t>
            </a:r>
            <a:r>
              <a:rPr lang="en-GB" sz="1800" err="1">
                <a:effectLst/>
                <a:latin typeface="Times New Roman" panose="02020603050405020304" pitchFamily="18" charset="0"/>
                <a:ea typeface="Times New Roman" panose="02020603050405020304" pitchFamily="18" charset="0"/>
              </a:rPr>
              <a:t>Hamk</a:t>
            </a:r>
            <a:r>
              <a:rPr lang="en-GB" sz="1800">
                <a:effectLst/>
                <a:latin typeface="Times New Roman" panose="02020603050405020304" pitchFamily="18" charset="0"/>
                <a:ea typeface="Times New Roman" panose="02020603050405020304" pitchFamily="18" charset="0"/>
              </a:rPr>
              <a:t> Unlimited Scientific 13.6.2024. </a:t>
            </a:r>
            <a:r>
              <a:rPr lang="en-GB" sz="1800" u="sng">
                <a:effectLst/>
                <a:latin typeface="Times New Roman" panose="02020603050405020304" pitchFamily="18" charset="0"/>
                <a:ea typeface="Times New Roman" panose="02020603050405020304" pitchFamily="18" charset="0"/>
                <a:hlinkClick r:id="rId2">
                  <a:extLst>
                    <a:ext uri="{A12FA001-AC4F-418D-AE19-62706E023703}">
                      <ahyp:hlinkClr xmlns:ahyp="http://schemas.microsoft.com/office/drawing/2018/hyperlinkcolor" val="tx"/>
                    </a:ext>
                  </a:extLst>
                </a:hlinkClick>
              </a:rPr>
              <a:t>https://urn.fi/URN:NBN:fi-fe2024060342971</a:t>
            </a:r>
            <a:r>
              <a:rPr lang="en-GB" sz="1800">
                <a:effectLst/>
                <a:latin typeface="Times New Roman" panose="02020603050405020304" pitchFamily="18" charset="0"/>
                <a:ea typeface="Times New Roman" panose="02020603050405020304" pitchFamily="18" charset="0"/>
              </a:rPr>
              <a:t> </a:t>
            </a:r>
            <a:endParaRPr lang="fi-FI" sz="2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63248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057A53-113E-13EE-CB28-7E8C59FFA1C1}"/>
              </a:ext>
            </a:extLst>
          </p:cNvPr>
          <p:cNvSpPr>
            <a:spLocks noGrp="1"/>
          </p:cNvSpPr>
          <p:nvPr>
            <p:ph type="title"/>
          </p:nvPr>
        </p:nvSpPr>
        <p:spPr>
          <a:xfrm>
            <a:off x="655807" y="3013029"/>
            <a:ext cx="10609406" cy="3125608"/>
          </a:xfrm>
        </p:spPr>
        <p:txBody>
          <a:bodyPr/>
          <a:lstStyle/>
          <a:p>
            <a:r>
              <a:rPr lang="fi-FI" sz="4000"/>
              <a:t>Agenda </a:t>
            </a:r>
            <a:r>
              <a:rPr lang="fi-FI" sz="4000" err="1"/>
              <a:t>today</a:t>
            </a:r>
            <a:br>
              <a:rPr lang="fi-FI" sz="2400"/>
            </a:br>
            <a:br>
              <a:rPr lang="fi-FI" sz="2400"/>
            </a:br>
            <a:br>
              <a:rPr lang="fi-FI" sz="2400"/>
            </a:br>
            <a:br>
              <a:rPr lang="fi-FI" sz="2400"/>
            </a:br>
            <a:r>
              <a:rPr lang="fi-FI" sz="2400" err="1"/>
              <a:t>Innovations</a:t>
            </a:r>
            <a:r>
              <a:rPr lang="fi-FI" sz="2400"/>
              <a:t>, </a:t>
            </a:r>
            <a:r>
              <a:rPr lang="fi-FI" sz="2400" err="1"/>
              <a:t>what</a:t>
            </a:r>
            <a:r>
              <a:rPr lang="fi-FI" sz="2400"/>
              <a:t> and </a:t>
            </a:r>
            <a:r>
              <a:rPr lang="fi-FI" sz="2400" err="1"/>
              <a:t>why</a:t>
            </a:r>
            <a:r>
              <a:rPr lang="fi-FI" sz="2400"/>
              <a:t>, </a:t>
            </a:r>
            <a:r>
              <a:rPr lang="fi-FI" sz="2400" err="1"/>
              <a:t>how</a:t>
            </a:r>
            <a:r>
              <a:rPr lang="fi-FI" sz="2400"/>
              <a:t>? </a:t>
            </a:r>
            <a:r>
              <a:rPr lang="en-US" sz="2400"/>
              <a:t>Innovation pedagogies and teachers’ role </a:t>
            </a:r>
            <a:br>
              <a:rPr lang="en-US" sz="2400"/>
            </a:br>
            <a:br>
              <a:rPr lang="en-US" sz="2400"/>
            </a:br>
            <a:r>
              <a:rPr lang="en-US" sz="2400"/>
              <a:t>Workshop: Innovation Dream Team – Your teams’ innovation competence</a:t>
            </a:r>
            <a:br>
              <a:rPr lang="en-US" sz="2400"/>
            </a:br>
            <a:br>
              <a:rPr lang="en-US" sz="2400"/>
            </a:br>
            <a:br>
              <a:rPr lang="en-US" sz="2400"/>
            </a:br>
            <a:br>
              <a:rPr lang="en-US" sz="2400"/>
            </a:br>
            <a:br>
              <a:rPr lang="en-US" sz="2400"/>
            </a:br>
            <a:r>
              <a:rPr lang="en-US" sz="2400"/>
              <a:t> </a:t>
            </a:r>
            <a:br>
              <a:rPr lang="en-US" sz="2400"/>
            </a:br>
            <a:br>
              <a:rPr lang="en-US" sz="3600"/>
            </a:br>
            <a:endParaRPr lang="fi-FI" sz="3600"/>
          </a:p>
        </p:txBody>
      </p:sp>
    </p:spTree>
    <p:extLst>
      <p:ext uri="{BB962C8B-B14F-4D97-AF65-F5344CB8AC3E}">
        <p14:creationId xmlns:p14="http://schemas.microsoft.com/office/powerpoint/2010/main" val="42617473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5937A58-0490-70C8-BF9F-A5E7DB193A55}"/>
              </a:ext>
            </a:extLst>
          </p:cNvPr>
          <p:cNvSpPr>
            <a:spLocks noGrp="1"/>
          </p:cNvSpPr>
          <p:nvPr>
            <p:ph type="title"/>
          </p:nvPr>
        </p:nvSpPr>
        <p:spPr>
          <a:xfrm>
            <a:off x="1053582" y="847614"/>
            <a:ext cx="10260000" cy="1217707"/>
          </a:xfrm>
        </p:spPr>
        <p:txBody>
          <a:bodyPr/>
          <a:lstStyle/>
          <a:p>
            <a:r>
              <a:rPr lang="en-US">
                <a:solidFill>
                  <a:srgbClr val="000000"/>
                </a:solidFill>
              </a:rPr>
              <a:t>T</a:t>
            </a:r>
            <a:r>
              <a:rPr lang="en-US" sz="3600" b="0" i="0" u="none" strike="noStrike">
                <a:solidFill>
                  <a:srgbClr val="000000"/>
                </a:solidFill>
                <a:effectLst/>
              </a:rPr>
              <a:t>eachers’ needs</a:t>
            </a:r>
            <a:endParaRPr lang="en-US"/>
          </a:p>
        </p:txBody>
      </p:sp>
      <p:graphicFrame>
        <p:nvGraphicFramePr>
          <p:cNvPr id="4" name="Table 3">
            <a:extLst>
              <a:ext uri="{FF2B5EF4-FFF2-40B4-BE49-F238E27FC236}">
                <a16:creationId xmlns:a16="http://schemas.microsoft.com/office/drawing/2014/main" id="{850FDF1D-F238-289B-8666-59AACA305F75}"/>
              </a:ext>
            </a:extLst>
          </p:cNvPr>
          <p:cNvGraphicFramePr>
            <a:graphicFrameLocks noGrp="1"/>
          </p:cNvGraphicFramePr>
          <p:nvPr>
            <p:extLst>
              <p:ext uri="{D42A27DB-BD31-4B8C-83A1-F6EECF244321}">
                <p14:modId xmlns:p14="http://schemas.microsoft.com/office/powerpoint/2010/main" val="2507455509"/>
              </p:ext>
            </p:extLst>
          </p:nvPr>
        </p:nvGraphicFramePr>
        <p:xfrm>
          <a:off x="2880740" y="2177811"/>
          <a:ext cx="8705887" cy="3485854"/>
        </p:xfrm>
        <a:graphic>
          <a:graphicData uri="http://schemas.openxmlformats.org/drawingml/2006/table">
            <a:tbl>
              <a:tblPr/>
              <a:tblGrid>
                <a:gridCol w="4045350">
                  <a:extLst>
                    <a:ext uri="{9D8B030D-6E8A-4147-A177-3AD203B41FA5}">
                      <a16:colId xmlns:a16="http://schemas.microsoft.com/office/drawing/2014/main" val="2303266955"/>
                    </a:ext>
                  </a:extLst>
                </a:gridCol>
                <a:gridCol w="4660537">
                  <a:extLst>
                    <a:ext uri="{9D8B030D-6E8A-4147-A177-3AD203B41FA5}">
                      <a16:colId xmlns:a16="http://schemas.microsoft.com/office/drawing/2014/main" val="1829051960"/>
                    </a:ext>
                  </a:extLst>
                </a:gridCol>
              </a:tblGrid>
              <a:tr h="398963">
                <a:tc gridSpan="2">
                  <a:txBody>
                    <a:bodyPr/>
                    <a:lstStyle/>
                    <a:p>
                      <a:pPr algn="l" fontAlgn="t">
                        <a:spcBef>
                          <a:spcPts val="0"/>
                        </a:spcBef>
                        <a:spcAft>
                          <a:spcPts val="0"/>
                        </a:spcAft>
                      </a:pPr>
                      <a:r>
                        <a:rPr lang="en-US" sz="1800" b="0" i="0" u="none" strike="noStrike">
                          <a:solidFill>
                            <a:srgbClr val="000000"/>
                          </a:solidFill>
                          <a:effectLst/>
                          <a:latin typeface="Times New Roman" panose="02020603050405020304" pitchFamily="18" charset="0"/>
                          <a:cs typeface="Times New Roman" panose="02020603050405020304" pitchFamily="18" charset="0"/>
                        </a:rPr>
                        <a:t>Table 2. UAS teachers’ needs for DBE in the beginning of their learning journey (N=61 </a:t>
                      </a:r>
                      <a:r>
                        <a:rPr lang="en-US" sz="1800" u="none" strike="noStrike" cap="none" spc="0">
                          <a:solidFill>
                            <a:schemeClr val="tx1"/>
                          </a:solidFill>
                          <a:effectLst/>
                          <a:latin typeface="Times New Roman" panose="02020603050405020304" pitchFamily="18" charset="0"/>
                          <a:cs typeface="Times New Roman" panose="02020603050405020304" pitchFamily="18" charset="0"/>
                        </a:rPr>
                        <a:t>co-creation workshop participants</a:t>
                      </a:r>
                      <a:r>
                        <a:rPr lang="en-US" sz="1800" b="0" i="0" u="none" strike="noStrike">
                          <a:solidFill>
                            <a:srgbClr val="000000"/>
                          </a:solidFill>
                          <a:effectLst/>
                          <a:latin typeface="Times New Roman" panose="02020603050405020304" pitchFamily="18" charset="0"/>
                          <a:cs typeface="Times New Roman" panose="02020603050405020304" pitchFamily="18" charset="0"/>
                        </a:rPr>
                        <a:t>)</a:t>
                      </a:r>
                      <a:endParaRPr lang="en-US" sz="1800" b="0" i="0" u="none" strike="noStrike">
                        <a:effectLst/>
                        <a:latin typeface="Times New Roman" panose="02020603050405020304" pitchFamily="18" charset="0"/>
                        <a:cs typeface="Times New Roman" panose="02020603050405020304" pitchFamily="18" charset="0"/>
                      </a:endParaRPr>
                    </a:p>
                  </a:txBody>
                  <a:tcPr marL="123391" marR="123391" marT="61695" marB="61695">
                    <a:lnL>
                      <a:noFill/>
                    </a:lnL>
                    <a:lnR>
                      <a:noFill/>
                    </a:lnR>
                    <a:lnT>
                      <a:noFill/>
                    </a:lnT>
                    <a:lnB>
                      <a:noFill/>
                    </a:lnB>
                    <a:noFill/>
                  </a:tcPr>
                </a:tc>
                <a:tc hMerge="1">
                  <a:txBody>
                    <a:bodyPr/>
                    <a:lstStyle/>
                    <a:p>
                      <a:endParaRPr lang="fi-FI"/>
                    </a:p>
                  </a:txBody>
                  <a:tcPr/>
                </a:tc>
                <a:extLst>
                  <a:ext uri="{0D108BD9-81ED-4DB2-BD59-A6C34878D82A}">
                    <a16:rowId xmlns:a16="http://schemas.microsoft.com/office/drawing/2014/main" val="4027999012"/>
                  </a:ext>
                </a:extLst>
              </a:tr>
              <a:tr h="506416">
                <a:tc>
                  <a:txBody>
                    <a:bodyPr/>
                    <a:lstStyle/>
                    <a:p>
                      <a:pPr algn="l" fontAlgn="t">
                        <a:spcBef>
                          <a:spcPts val="0"/>
                        </a:spcBef>
                        <a:spcAft>
                          <a:spcPts val="0"/>
                        </a:spcAft>
                      </a:pP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tc>
                  <a:txBody>
                    <a:bodyPr/>
                    <a:lstStyle/>
                    <a:p>
                      <a:pPr algn="l" fontAlgn="t">
                        <a:spcBef>
                          <a:spcPts val="0"/>
                        </a:spcBef>
                        <a:spcAft>
                          <a:spcPts val="0"/>
                        </a:spcAft>
                      </a:pP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extLst>
                  <a:ext uri="{0D108BD9-81ED-4DB2-BD59-A6C34878D82A}">
                    <a16:rowId xmlns:a16="http://schemas.microsoft.com/office/drawing/2014/main" val="206810944"/>
                  </a:ext>
                </a:extLst>
              </a:tr>
              <a:tr h="288426">
                <a:tc>
                  <a:txBody>
                    <a:bodyPr/>
                    <a:lstStyle/>
                    <a:p>
                      <a:pPr algn="l" fontAlgn="t">
                        <a:spcBef>
                          <a:spcPts val="0"/>
                        </a:spcBef>
                        <a:spcAft>
                          <a:spcPts val="0"/>
                        </a:spcAft>
                      </a:pPr>
                      <a:r>
                        <a:rPr lang="en-US" sz="1800" b="0" i="0" u="none" strike="noStrike">
                          <a:solidFill>
                            <a:srgbClr val="000000"/>
                          </a:solidFill>
                          <a:effectLst/>
                          <a:latin typeface="Times New Roman" panose="02020603050405020304" pitchFamily="18" charset="0"/>
                          <a:cs typeface="Times New Roman" panose="02020603050405020304" pitchFamily="18" charset="0"/>
                        </a:rPr>
                        <a:t>Teachers' needs for their DBE</a:t>
                      </a:r>
                      <a:endParaRPr lang="en-US"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tc>
                  <a:txBody>
                    <a:bodyPr/>
                    <a:lstStyle/>
                    <a:p>
                      <a:pPr algn="l" fontAlgn="t">
                        <a:spcBef>
                          <a:spcPts val="0"/>
                        </a:spcBef>
                        <a:spcAft>
                          <a:spcPts val="0"/>
                        </a:spcAft>
                      </a:pPr>
                      <a:r>
                        <a:rPr lang="fi-FI" sz="1800" b="0" i="0" u="none" strike="noStrike">
                          <a:solidFill>
                            <a:srgbClr val="000000"/>
                          </a:solidFill>
                          <a:effectLst/>
                          <a:latin typeface="Times New Roman" panose="02020603050405020304" pitchFamily="18" charset="0"/>
                          <a:cs typeface="Times New Roman" panose="02020603050405020304" pitchFamily="18" charset="0"/>
                        </a:rPr>
                        <a:t>Teaching tools</a:t>
                      </a: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extLst>
                  <a:ext uri="{0D108BD9-81ED-4DB2-BD59-A6C34878D82A}">
                    <a16:rowId xmlns:a16="http://schemas.microsoft.com/office/drawing/2014/main" val="1847104945"/>
                  </a:ext>
                </a:extLst>
              </a:tr>
              <a:tr h="288426">
                <a:tc>
                  <a:txBody>
                    <a:bodyPr/>
                    <a:lstStyle/>
                    <a:p>
                      <a:pPr algn="l" fontAlgn="t">
                        <a:spcBef>
                          <a:spcPts val="0"/>
                        </a:spcBef>
                        <a:spcAft>
                          <a:spcPts val="0"/>
                        </a:spcAft>
                      </a:pP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tc>
                  <a:txBody>
                    <a:bodyPr/>
                    <a:lstStyle/>
                    <a:p>
                      <a:pPr algn="l" fontAlgn="t">
                        <a:spcBef>
                          <a:spcPts val="0"/>
                        </a:spcBef>
                        <a:spcAft>
                          <a:spcPts val="0"/>
                        </a:spcAft>
                      </a:pPr>
                      <a:r>
                        <a:rPr lang="fi-FI" sz="1800" b="0" i="0" u="none" strike="noStrike">
                          <a:solidFill>
                            <a:srgbClr val="000000"/>
                          </a:solidFill>
                          <a:effectLst/>
                          <a:latin typeface="Times New Roman" panose="02020603050405020304" pitchFamily="18" charset="0"/>
                          <a:cs typeface="Times New Roman" panose="02020603050405020304" pitchFamily="18" charset="0"/>
                        </a:rPr>
                        <a:t>Training and </a:t>
                      </a:r>
                      <a:r>
                        <a:rPr lang="fi-FI" sz="1800" b="0" i="0" u="none" strike="noStrike" err="1">
                          <a:solidFill>
                            <a:srgbClr val="000000"/>
                          </a:solidFill>
                          <a:effectLst/>
                          <a:latin typeface="Times New Roman" panose="02020603050405020304" pitchFamily="18" charset="0"/>
                          <a:cs typeface="Times New Roman" panose="02020603050405020304" pitchFamily="18" charset="0"/>
                        </a:rPr>
                        <a:t>mentors</a:t>
                      </a: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extLst>
                  <a:ext uri="{0D108BD9-81ED-4DB2-BD59-A6C34878D82A}">
                    <a16:rowId xmlns:a16="http://schemas.microsoft.com/office/drawing/2014/main" val="3464879487"/>
                  </a:ext>
                </a:extLst>
              </a:tr>
              <a:tr h="288426">
                <a:tc>
                  <a:txBody>
                    <a:bodyPr/>
                    <a:lstStyle/>
                    <a:p>
                      <a:pPr algn="l" fontAlgn="t">
                        <a:spcBef>
                          <a:spcPts val="0"/>
                        </a:spcBef>
                        <a:spcAft>
                          <a:spcPts val="0"/>
                        </a:spcAft>
                      </a:pP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tc>
                  <a:txBody>
                    <a:bodyPr/>
                    <a:lstStyle/>
                    <a:p>
                      <a:pPr algn="l" fontAlgn="t">
                        <a:spcBef>
                          <a:spcPts val="0"/>
                        </a:spcBef>
                        <a:spcAft>
                          <a:spcPts val="0"/>
                        </a:spcAft>
                      </a:pPr>
                      <a:r>
                        <a:rPr lang="fi-FI" sz="1800" b="0" i="0" u="none" strike="noStrike">
                          <a:solidFill>
                            <a:srgbClr val="000000"/>
                          </a:solidFill>
                          <a:effectLst/>
                          <a:latin typeface="Times New Roman" panose="02020603050405020304" pitchFamily="18" charset="0"/>
                          <a:cs typeface="Times New Roman" panose="02020603050405020304" pitchFamily="18" charset="0"/>
                        </a:rPr>
                        <a:t>Working life networks</a:t>
                      </a: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extLst>
                  <a:ext uri="{0D108BD9-81ED-4DB2-BD59-A6C34878D82A}">
                    <a16:rowId xmlns:a16="http://schemas.microsoft.com/office/drawing/2014/main" val="2480406420"/>
                  </a:ext>
                </a:extLst>
              </a:tr>
              <a:tr h="288426">
                <a:tc>
                  <a:txBody>
                    <a:bodyPr/>
                    <a:lstStyle/>
                    <a:p>
                      <a:pPr algn="l" fontAlgn="t">
                        <a:spcBef>
                          <a:spcPts val="0"/>
                        </a:spcBef>
                        <a:spcAft>
                          <a:spcPts val="0"/>
                        </a:spcAft>
                      </a:pP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tc>
                  <a:txBody>
                    <a:bodyPr/>
                    <a:lstStyle/>
                    <a:p>
                      <a:pPr algn="l" fontAlgn="t">
                        <a:spcBef>
                          <a:spcPts val="0"/>
                        </a:spcBef>
                        <a:spcAft>
                          <a:spcPts val="0"/>
                        </a:spcAft>
                      </a:pPr>
                      <a:r>
                        <a:rPr lang="fi-FI" sz="1800" b="0" i="0" u="none" strike="noStrike" err="1">
                          <a:solidFill>
                            <a:srgbClr val="000000"/>
                          </a:solidFill>
                          <a:effectLst/>
                          <a:latin typeface="Times New Roman" panose="02020603050405020304" pitchFamily="18" charset="0"/>
                          <a:cs typeface="Times New Roman" panose="02020603050405020304" pitchFamily="18" charset="0"/>
                        </a:rPr>
                        <a:t>Assessment</a:t>
                      </a:r>
                      <a:r>
                        <a:rPr lang="fi-FI" sz="1800" b="0" i="0" u="none" strike="noStrike">
                          <a:solidFill>
                            <a:srgbClr val="000000"/>
                          </a:solidFill>
                          <a:effectLst/>
                          <a:latin typeface="Times New Roman" panose="02020603050405020304" pitchFamily="18" charset="0"/>
                          <a:cs typeface="Times New Roman" panose="02020603050405020304" pitchFamily="18" charset="0"/>
                        </a:rPr>
                        <a:t> know-how </a:t>
                      </a: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extLst>
                  <a:ext uri="{0D108BD9-81ED-4DB2-BD59-A6C34878D82A}">
                    <a16:rowId xmlns:a16="http://schemas.microsoft.com/office/drawing/2014/main" val="935552706"/>
                  </a:ext>
                </a:extLst>
              </a:tr>
              <a:tr h="288426">
                <a:tc>
                  <a:txBody>
                    <a:bodyPr/>
                    <a:lstStyle/>
                    <a:p>
                      <a:pPr algn="l" fontAlgn="t">
                        <a:spcBef>
                          <a:spcPts val="0"/>
                        </a:spcBef>
                        <a:spcAft>
                          <a:spcPts val="0"/>
                        </a:spcAft>
                      </a:pP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tc>
                  <a:txBody>
                    <a:bodyPr/>
                    <a:lstStyle/>
                    <a:p>
                      <a:pPr algn="l" fontAlgn="t">
                        <a:spcBef>
                          <a:spcPts val="0"/>
                        </a:spcBef>
                        <a:spcAft>
                          <a:spcPts val="0"/>
                        </a:spcAft>
                      </a:pPr>
                      <a:r>
                        <a:rPr lang="fi-FI" sz="1800" b="0" i="0" u="none" strike="noStrike">
                          <a:solidFill>
                            <a:srgbClr val="000000"/>
                          </a:solidFill>
                          <a:effectLst/>
                          <a:latin typeface="Times New Roman" panose="02020603050405020304" pitchFamily="18" charset="0"/>
                          <a:cs typeface="Times New Roman" panose="02020603050405020304" pitchFamily="18" charset="0"/>
                        </a:rPr>
                        <a:t>Attitude change</a:t>
                      </a: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extLst>
                  <a:ext uri="{0D108BD9-81ED-4DB2-BD59-A6C34878D82A}">
                    <a16:rowId xmlns:a16="http://schemas.microsoft.com/office/drawing/2014/main" val="3392570150"/>
                  </a:ext>
                </a:extLst>
              </a:tr>
              <a:tr h="288426">
                <a:tc>
                  <a:txBody>
                    <a:bodyPr/>
                    <a:lstStyle/>
                    <a:p>
                      <a:pPr algn="l" fontAlgn="t">
                        <a:spcBef>
                          <a:spcPts val="0"/>
                        </a:spcBef>
                        <a:spcAft>
                          <a:spcPts val="0"/>
                        </a:spcAft>
                      </a:pP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tc>
                  <a:txBody>
                    <a:bodyPr/>
                    <a:lstStyle/>
                    <a:p>
                      <a:pPr algn="l" fontAlgn="t">
                        <a:spcBef>
                          <a:spcPts val="0"/>
                        </a:spcBef>
                        <a:spcAft>
                          <a:spcPts val="0"/>
                        </a:spcAft>
                      </a:pPr>
                      <a:r>
                        <a:rPr lang="fi-FI" sz="1800" b="0" i="0" u="none" strike="noStrike">
                          <a:solidFill>
                            <a:srgbClr val="000000"/>
                          </a:solidFill>
                          <a:effectLst/>
                          <a:latin typeface="Times New Roman" panose="02020603050405020304" pitchFamily="18" charset="0"/>
                          <a:cs typeface="Times New Roman" panose="02020603050405020304" pitchFamily="18" charset="0"/>
                        </a:rPr>
                        <a:t>Time</a:t>
                      </a: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extLst>
                  <a:ext uri="{0D108BD9-81ED-4DB2-BD59-A6C34878D82A}">
                    <a16:rowId xmlns:a16="http://schemas.microsoft.com/office/drawing/2014/main" val="3467269912"/>
                  </a:ext>
                </a:extLst>
              </a:tr>
              <a:tr h="288426">
                <a:tc>
                  <a:txBody>
                    <a:bodyPr/>
                    <a:lstStyle/>
                    <a:p>
                      <a:pPr algn="l" fontAlgn="t">
                        <a:spcBef>
                          <a:spcPts val="0"/>
                        </a:spcBef>
                        <a:spcAft>
                          <a:spcPts val="0"/>
                        </a:spcAft>
                      </a:pP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tc>
                  <a:txBody>
                    <a:bodyPr/>
                    <a:lstStyle/>
                    <a:p>
                      <a:pPr algn="l" fontAlgn="t">
                        <a:spcBef>
                          <a:spcPts val="0"/>
                        </a:spcBef>
                        <a:spcAft>
                          <a:spcPts val="0"/>
                        </a:spcAft>
                      </a:pPr>
                      <a:r>
                        <a:rPr lang="fi-FI" sz="1800" b="0" i="0" u="none" strike="noStrike">
                          <a:solidFill>
                            <a:srgbClr val="000000"/>
                          </a:solidFill>
                          <a:effectLst/>
                          <a:latin typeface="Times New Roman" panose="02020603050405020304" pitchFamily="18" charset="0"/>
                          <a:cs typeface="Times New Roman" panose="02020603050405020304" pitchFamily="18" charset="0"/>
                        </a:rPr>
                        <a:t>Clear objectives</a:t>
                      </a: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extLst>
                  <a:ext uri="{0D108BD9-81ED-4DB2-BD59-A6C34878D82A}">
                    <a16:rowId xmlns:a16="http://schemas.microsoft.com/office/drawing/2014/main" val="3121472187"/>
                  </a:ext>
                </a:extLst>
              </a:tr>
              <a:tr h="288426">
                <a:tc>
                  <a:txBody>
                    <a:bodyPr/>
                    <a:lstStyle/>
                    <a:p>
                      <a:pPr algn="l" fontAlgn="t">
                        <a:spcBef>
                          <a:spcPts val="0"/>
                        </a:spcBef>
                        <a:spcAft>
                          <a:spcPts val="0"/>
                        </a:spcAft>
                      </a:pP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tc>
                  <a:txBody>
                    <a:bodyPr/>
                    <a:lstStyle/>
                    <a:p>
                      <a:pPr algn="l" fontAlgn="t">
                        <a:spcBef>
                          <a:spcPts val="0"/>
                        </a:spcBef>
                        <a:spcAft>
                          <a:spcPts val="0"/>
                        </a:spcAft>
                      </a:pPr>
                      <a:r>
                        <a:rPr lang="fi-FI" sz="1800" b="0" i="0" u="none" strike="noStrike">
                          <a:solidFill>
                            <a:srgbClr val="000000"/>
                          </a:solidFill>
                          <a:effectLst/>
                          <a:latin typeface="Times New Roman" panose="02020603050405020304" pitchFamily="18" charset="0"/>
                          <a:cs typeface="Times New Roman" panose="02020603050405020304" pitchFamily="18" charset="0"/>
                        </a:rPr>
                        <a:t>New curriculum</a:t>
                      </a:r>
                      <a:endParaRPr lang="fi-FI" sz="1800" b="0" i="0" u="none" strike="noStrike">
                        <a:effectLst/>
                        <a:latin typeface="Times New Roman" panose="02020603050405020304" pitchFamily="18" charset="0"/>
                        <a:cs typeface="Times New Roman" panose="02020603050405020304" pitchFamily="18" charset="0"/>
                      </a:endParaRPr>
                    </a:p>
                  </a:txBody>
                  <a:tcPr marL="12853" marR="12853" marT="12853" marB="0">
                    <a:lnL>
                      <a:noFill/>
                    </a:lnL>
                    <a:lnR>
                      <a:noFill/>
                    </a:lnR>
                    <a:lnT>
                      <a:noFill/>
                    </a:lnT>
                    <a:lnB>
                      <a:noFill/>
                    </a:lnB>
                    <a:noFill/>
                  </a:tcPr>
                </a:tc>
                <a:extLst>
                  <a:ext uri="{0D108BD9-81ED-4DB2-BD59-A6C34878D82A}">
                    <a16:rowId xmlns:a16="http://schemas.microsoft.com/office/drawing/2014/main" val="3785011231"/>
                  </a:ext>
                </a:extLst>
              </a:tr>
            </a:tbl>
          </a:graphicData>
        </a:graphic>
      </p:graphicFrame>
      <p:sp>
        <p:nvSpPr>
          <p:cNvPr id="3" name="Tekstiruutu 2">
            <a:extLst>
              <a:ext uri="{FF2B5EF4-FFF2-40B4-BE49-F238E27FC236}">
                <a16:creationId xmlns:a16="http://schemas.microsoft.com/office/drawing/2014/main" id="{18D0CCD0-FBF5-3DAA-5EA0-B38FFB6200FD}"/>
              </a:ext>
            </a:extLst>
          </p:cNvPr>
          <p:cNvSpPr txBox="1"/>
          <p:nvPr/>
        </p:nvSpPr>
        <p:spPr>
          <a:xfrm>
            <a:off x="184671" y="5934670"/>
            <a:ext cx="11822655" cy="923330"/>
          </a:xfrm>
          <a:prstGeom prst="rect">
            <a:avLst/>
          </a:prstGeom>
          <a:noFill/>
        </p:spPr>
        <p:txBody>
          <a:bodyPr wrap="square">
            <a:spAutoFit/>
          </a:bodyPr>
          <a:lstStyle/>
          <a:p>
            <a:pPr>
              <a:spcBef>
                <a:spcPts val="750"/>
              </a:spcBef>
            </a:pPr>
            <a:r>
              <a:rPr lang="fi-FI" sz="1800">
                <a:effectLst/>
                <a:latin typeface="Times New Roman" panose="02020603050405020304" pitchFamily="18" charset="0"/>
                <a:ea typeface="Times New Roman" panose="02020603050405020304" pitchFamily="18" charset="0"/>
              </a:rPr>
              <a:t>Hero, L.-M.; Galiot, R.; Jussila, J. &amp; Sokka, S. (2024). </a:t>
            </a:r>
            <a:r>
              <a:rPr lang="en-GB" sz="1800">
                <a:effectLst/>
                <a:latin typeface="Times New Roman" panose="02020603050405020304" pitchFamily="18" charset="0"/>
                <a:ea typeface="Times New Roman" panose="02020603050405020304" pitchFamily="18" charset="0"/>
              </a:rPr>
              <a:t>Becoming a DBE teacher. Teachers’ understanding and needs at the beginning of the transition to design-based education. </a:t>
            </a:r>
            <a:r>
              <a:rPr lang="en-GB" sz="1800" err="1">
                <a:effectLst/>
                <a:latin typeface="Times New Roman" panose="02020603050405020304" pitchFamily="18" charset="0"/>
                <a:ea typeface="Times New Roman" panose="02020603050405020304" pitchFamily="18" charset="0"/>
              </a:rPr>
              <a:t>Hamk</a:t>
            </a:r>
            <a:r>
              <a:rPr lang="en-GB" sz="1800">
                <a:effectLst/>
                <a:latin typeface="Times New Roman" panose="02020603050405020304" pitchFamily="18" charset="0"/>
                <a:ea typeface="Times New Roman" panose="02020603050405020304" pitchFamily="18" charset="0"/>
              </a:rPr>
              <a:t> Unlimited Scientific 13.6.2024. </a:t>
            </a:r>
            <a:r>
              <a:rPr lang="en-GB" sz="1800" u="sng">
                <a:effectLst/>
                <a:latin typeface="Times New Roman" panose="02020603050405020304" pitchFamily="18" charset="0"/>
                <a:ea typeface="Times New Roman" panose="02020603050405020304" pitchFamily="18" charset="0"/>
                <a:hlinkClick r:id="rId2">
                  <a:extLst>
                    <a:ext uri="{A12FA001-AC4F-418D-AE19-62706E023703}">
                      <ahyp:hlinkClr xmlns:ahyp="http://schemas.microsoft.com/office/drawing/2018/hyperlinkcolor" val="tx"/>
                    </a:ext>
                  </a:extLst>
                </a:hlinkClick>
              </a:rPr>
              <a:t>https://urn.fi/URN:NBN:fi-fe2024060342971</a:t>
            </a:r>
            <a:r>
              <a:rPr lang="en-GB" sz="1800">
                <a:effectLst/>
                <a:latin typeface="Times New Roman" panose="02020603050405020304" pitchFamily="18" charset="0"/>
                <a:ea typeface="Times New Roman" panose="02020603050405020304" pitchFamily="18" charset="0"/>
              </a:rPr>
              <a:t> </a:t>
            </a:r>
            <a:endParaRPr lang="fi-FI" sz="2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663646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Teachers’ </a:t>
            </a:r>
            <a:r>
              <a:rPr lang="fi-FI" err="1"/>
              <a:t>role</a:t>
            </a:r>
            <a:r>
              <a:rPr lang="fi-FI"/>
              <a:t>: </a:t>
            </a:r>
            <a:r>
              <a:rPr lang="fi-FI" err="1"/>
              <a:t>Balancer</a:t>
            </a:r>
            <a:endParaRPr lang="fi-FI"/>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2783633" y="1556793"/>
            <a:ext cx="6860857" cy="4132581"/>
          </a:xfrm>
          <a:prstGeom prst="rect">
            <a:avLst/>
          </a:prstGeom>
        </p:spPr>
      </p:pic>
      <p:sp>
        <p:nvSpPr>
          <p:cNvPr id="5" name="TextBox 4"/>
          <p:cNvSpPr txBox="1"/>
          <p:nvPr/>
        </p:nvSpPr>
        <p:spPr>
          <a:xfrm>
            <a:off x="1775520" y="5929471"/>
            <a:ext cx="8435280" cy="923330"/>
          </a:xfrm>
          <a:prstGeom prst="rect">
            <a:avLst/>
          </a:prstGeom>
          <a:noFill/>
        </p:spPr>
        <p:txBody>
          <a:bodyPr wrap="square" rtlCol="0">
            <a:spAutoFit/>
          </a:bodyPr>
          <a:lstStyle/>
          <a:p>
            <a:r>
              <a:rPr lang="en-GB"/>
              <a:t>Example of pedagogical factors for teachers to recognise while facilitating learning to develop innovations (based on Hero, 2017; Hero et al., 2017; Hero &amp; Lindfors, in press).</a:t>
            </a:r>
            <a:endParaRPr lang="fi-FI"/>
          </a:p>
        </p:txBody>
      </p:sp>
    </p:spTree>
    <p:extLst>
      <p:ext uri="{BB962C8B-B14F-4D97-AF65-F5344CB8AC3E}">
        <p14:creationId xmlns:p14="http://schemas.microsoft.com/office/powerpoint/2010/main" val="15808377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042F548-0A23-56C4-C5E2-6B45D22D56EC}"/>
              </a:ext>
            </a:extLst>
          </p:cNvPr>
          <p:cNvSpPr>
            <a:spLocks noGrp="1"/>
          </p:cNvSpPr>
          <p:nvPr>
            <p:ph type="title"/>
          </p:nvPr>
        </p:nvSpPr>
        <p:spPr>
          <a:xfrm>
            <a:off x="1196545" y="2198803"/>
            <a:ext cx="6124432" cy="3125608"/>
          </a:xfrm>
        </p:spPr>
        <p:txBody>
          <a:bodyPr/>
          <a:lstStyle/>
          <a:p>
            <a:r>
              <a:rPr lang="fi-FI" err="1"/>
              <a:t>Your</a:t>
            </a:r>
            <a:r>
              <a:rPr lang="fi-FI"/>
              <a:t> Team Innovation </a:t>
            </a:r>
            <a:r>
              <a:rPr lang="fi-FI" err="1"/>
              <a:t>Competence</a:t>
            </a:r>
            <a:r>
              <a:rPr lang="fi-FI"/>
              <a:t>? </a:t>
            </a:r>
          </a:p>
        </p:txBody>
      </p:sp>
    </p:spTree>
    <p:extLst>
      <p:ext uri="{BB962C8B-B14F-4D97-AF65-F5344CB8AC3E}">
        <p14:creationId xmlns:p14="http://schemas.microsoft.com/office/powerpoint/2010/main" val="35302326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i-FI" err="1"/>
              <a:t>What</a:t>
            </a:r>
            <a:r>
              <a:rPr lang="fi-FI"/>
              <a:t> </a:t>
            </a:r>
            <a:r>
              <a:rPr lang="fi-FI" err="1"/>
              <a:t>skills</a:t>
            </a:r>
            <a:r>
              <a:rPr lang="fi-FI"/>
              <a:t> </a:t>
            </a:r>
            <a:r>
              <a:rPr lang="fi-FI" err="1"/>
              <a:t>are</a:t>
            </a:r>
            <a:r>
              <a:rPr lang="fi-FI"/>
              <a:t> </a:t>
            </a:r>
            <a:r>
              <a:rPr lang="fi-FI" err="1"/>
              <a:t>needed</a:t>
            </a:r>
            <a:r>
              <a:rPr lang="fi-FI"/>
              <a:t> for </a:t>
            </a:r>
            <a:r>
              <a:rPr lang="fi-FI" err="1"/>
              <a:t>Innovations</a:t>
            </a:r>
            <a:r>
              <a:rPr lang="fi-FI"/>
              <a:t>?</a:t>
            </a:r>
          </a:p>
        </p:txBody>
      </p:sp>
      <p:pic>
        <p:nvPicPr>
          <p:cNvPr id="3" name="Content Placeholder 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81200" y="1656165"/>
            <a:ext cx="8229600" cy="4414032"/>
          </a:xfrm>
        </p:spPr>
      </p:pic>
      <p:sp>
        <p:nvSpPr>
          <p:cNvPr id="4" name="TextBox 3"/>
          <p:cNvSpPr txBox="1"/>
          <p:nvPr/>
        </p:nvSpPr>
        <p:spPr>
          <a:xfrm>
            <a:off x="3575720" y="6237312"/>
            <a:ext cx="6707088" cy="923330"/>
          </a:xfrm>
          <a:prstGeom prst="rect">
            <a:avLst/>
          </a:prstGeom>
          <a:noFill/>
        </p:spPr>
        <p:txBody>
          <a:bodyPr wrap="square" rtlCol="0">
            <a:spAutoFit/>
          </a:bodyPr>
          <a:lstStyle/>
          <a:p>
            <a:r>
              <a:rPr lang="en-GB"/>
              <a:t>Individual innovation competence, IIC (based on Hero, 2017; Hero et al., 2017/ SR; Hero &amp; Lindfors, 2019).</a:t>
            </a:r>
            <a:endParaRPr lang="fi-FI"/>
          </a:p>
          <a:p>
            <a:endParaRPr lang="fi-FI"/>
          </a:p>
        </p:txBody>
      </p:sp>
    </p:spTree>
    <p:extLst>
      <p:ext uri="{BB962C8B-B14F-4D97-AF65-F5344CB8AC3E}">
        <p14:creationId xmlns:p14="http://schemas.microsoft.com/office/powerpoint/2010/main" val="35282036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tsikko 8">
            <a:extLst>
              <a:ext uri="{FF2B5EF4-FFF2-40B4-BE49-F238E27FC236}">
                <a16:creationId xmlns:a16="http://schemas.microsoft.com/office/drawing/2014/main" id="{917249E1-BDE6-FDC7-8E54-89A072B3F594}"/>
              </a:ext>
            </a:extLst>
          </p:cNvPr>
          <p:cNvSpPr>
            <a:spLocks noGrp="1"/>
          </p:cNvSpPr>
          <p:nvPr>
            <p:ph type="title"/>
          </p:nvPr>
        </p:nvSpPr>
        <p:spPr>
          <a:xfrm>
            <a:off x="529357" y="1410872"/>
            <a:ext cx="7554962" cy="1813932"/>
          </a:xfrm>
        </p:spPr>
        <p:txBody>
          <a:bodyPr>
            <a:normAutofit fontScale="90000"/>
          </a:bodyPr>
          <a:lstStyle/>
          <a:p>
            <a:br>
              <a:rPr lang="en-US" sz="4000">
                <a:solidFill>
                  <a:schemeClr val="tx1"/>
                </a:solidFill>
              </a:rPr>
            </a:br>
            <a:br>
              <a:rPr lang="en-US" sz="4000">
                <a:solidFill>
                  <a:schemeClr val="tx1"/>
                </a:solidFill>
              </a:rPr>
            </a:br>
            <a:r>
              <a:rPr lang="en-US" sz="2800" err="1">
                <a:solidFill>
                  <a:schemeClr val="tx1"/>
                </a:solidFill>
              </a:rPr>
              <a:t>InnoCards</a:t>
            </a:r>
            <a:r>
              <a:rPr lang="en-US" sz="2800">
                <a:solidFill>
                  <a:schemeClr val="tx1"/>
                </a:solidFill>
              </a:rPr>
              <a:t> 2.0 DBE -card deck and book for Innovation Teams and Teachers</a:t>
            </a:r>
            <a:endParaRPr lang="fi-FI" sz="4000">
              <a:solidFill>
                <a:schemeClr val="tx1"/>
              </a:solidFill>
            </a:endParaRPr>
          </a:p>
        </p:txBody>
      </p:sp>
      <p:sp>
        <p:nvSpPr>
          <p:cNvPr id="10" name="Sisällön paikkamerkki 9">
            <a:extLst>
              <a:ext uri="{FF2B5EF4-FFF2-40B4-BE49-F238E27FC236}">
                <a16:creationId xmlns:a16="http://schemas.microsoft.com/office/drawing/2014/main" id="{440068F5-705E-D43E-D0F5-20F43FDAD928}"/>
              </a:ext>
            </a:extLst>
          </p:cNvPr>
          <p:cNvSpPr>
            <a:spLocks noGrp="1"/>
          </p:cNvSpPr>
          <p:nvPr>
            <p:ph idx="13"/>
          </p:nvPr>
        </p:nvSpPr>
        <p:spPr>
          <a:xfrm>
            <a:off x="717443" y="3633197"/>
            <a:ext cx="6482010" cy="3621040"/>
          </a:xfrm>
        </p:spPr>
        <p:txBody>
          <a:bodyPr>
            <a:normAutofit/>
          </a:bodyPr>
          <a:lstStyle/>
          <a:p>
            <a:pPr marL="0" indent="0">
              <a:buNone/>
            </a:pPr>
            <a:r>
              <a:rPr lang="en-US" sz="2400">
                <a:solidFill>
                  <a:schemeClr val="tx1"/>
                </a:solidFill>
              </a:rPr>
              <a:t>Hero, Laura-Maija (2024).  </a:t>
            </a:r>
            <a:r>
              <a:rPr lang="en-US" sz="2400" err="1">
                <a:solidFill>
                  <a:schemeClr val="tx1"/>
                </a:solidFill>
              </a:rPr>
              <a:t>InnoCards</a:t>
            </a:r>
            <a:r>
              <a:rPr lang="en-US" sz="2400">
                <a:solidFill>
                  <a:schemeClr val="tx1"/>
                </a:solidFill>
              </a:rPr>
              <a:t> 2.0 DBE: Innovation competence in a multidisciplinary team in design-based education. Publications of Häme University for applied sciences. </a:t>
            </a:r>
            <a:r>
              <a:rPr lang="en-US" sz="2400">
                <a:solidFill>
                  <a:srgbClr val="9063CD"/>
                </a:solidFill>
                <a:hlinkClick r:id="rId2">
                  <a:extLst>
                    <a:ext uri="{A12FA001-AC4F-418D-AE19-62706E023703}">
                      <ahyp:hlinkClr xmlns:ahyp="http://schemas.microsoft.com/office/drawing/2018/hyperlinkcolor" val="tx"/>
                    </a:ext>
                  </a:extLst>
                </a:hlinkClick>
              </a:rPr>
              <a:t>https://urn.fi/URN:ISBN:</a:t>
            </a:r>
            <a:r>
              <a:rPr lang="en-US" sz="2400">
                <a:solidFill>
                  <a:schemeClr val="tx1"/>
                </a:solidFill>
                <a:hlinkClick r:id="rId2">
                  <a:extLst>
                    <a:ext uri="{A12FA001-AC4F-418D-AE19-62706E023703}">
                      <ahyp:hlinkClr xmlns:ahyp="http://schemas.microsoft.com/office/drawing/2018/hyperlinkcolor" val="tx"/>
                    </a:ext>
                  </a:extLst>
                </a:hlinkClick>
              </a:rPr>
              <a:t>978-951-784-848-0</a:t>
            </a:r>
            <a:r>
              <a:rPr lang="en-US" sz="2400">
                <a:solidFill>
                  <a:schemeClr val="tx1"/>
                </a:solidFill>
              </a:rPr>
              <a:t> </a:t>
            </a:r>
            <a:endParaRPr lang="fi-FI" sz="2400">
              <a:solidFill>
                <a:schemeClr val="tx1"/>
              </a:solidFill>
            </a:endParaRPr>
          </a:p>
        </p:txBody>
      </p:sp>
      <p:pic>
        <p:nvPicPr>
          <p:cNvPr id="3" name="Kuva 2" descr="Kuva, joka sisältää kohteen teksti, kirja, sisä-, Kirjan kansi&#10;&#10;Tekoälyllä luotu sisältö voi olla virheellistä.">
            <a:extLst>
              <a:ext uri="{FF2B5EF4-FFF2-40B4-BE49-F238E27FC236}">
                <a16:creationId xmlns:a16="http://schemas.microsoft.com/office/drawing/2014/main" id="{9E77281C-3C9F-22EF-D9C1-3340DBC11200}"/>
              </a:ext>
            </a:extLst>
          </p:cNvPr>
          <p:cNvPicPr>
            <a:picLocks noChangeAspect="1"/>
          </p:cNvPicPr>
          <p:nvPr/>
        </p:nvPicPr>
        <p:blipFill>
          <a:blip r:embed="rId3" cstate="print">
            <a:extLst>
              <a:ext uri="{28A0092B-C50C-407E-A947-70E740481C1C}">
                <a14:useLocalDpi xmlns:a14="http://schemas.microsoft.com/office/drawing/2010/main" val="0"/>
              </a:ext>
            </a:extLst>
          </a:blip>
          <a:srcRect t="16232" b="20572"/>
          <a:stretch>
            <a:fillRect/>
          </a:stretch>
        </p:blipFill>
        <p:spPr>
          <a:xfrm>
            <a:off x="8084319" y="1113183"/>
            <a:ext cx="3857625" cy="43339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377122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uvan paikkamerkki 1">
            <a:extLst>
              <a:ext uri="{FF2B5EF4-FFF2-40B4-BE49-F238E27FC236}">
                <a16:creationId xmlns:a16="http://schemas.microsoft.com/office/drawing/2014/main" id="{B2182B05-8A00-8B2F-A74F-E5A208231075}"/>
              </a:ext>
            </a:extLst>
          </p:cNvPr>
          <p:cNvSpPr>
            <a:spLocks noGrp="1"/>
          </p:cNvSpPr>
          <p:nvPr>
            <p:ph type="pic" sz="quarter" idx="14"/>
          </p:nvPr>
        </p:nvSpPr>
        <p:spPr/>
        <p:txBody>
          <a:bodyPr/>
          <a:lstStyle/>
          <a:p>
            <a:endParaRPr lang="fi-FI"/>
          </a:p>
        </p:txBody>
      </p:sp>
      <p:pic>
        <p:nvPicPr>
          <p:cNvPr id="5" name="Kuva 4">
            <a:extLst>
              <a:ext uri="{FF2B5EF4-FFF2-40B4-BE49-F238E27FC236}">
                <a16:creationId xmlns:a16="http://schemas.microsoft.com/office/drawing/2014/main" id="{D97966C0-9984-2F82-43DE-B8D338A671D5}"/>
              </a:ext>
            </a:extLst>
          </p:cNvPr>
          <p:cNvPicPr>
            <a:picLocks noChangeAspect="1"/>
          </p:cNvPicPr>
          <p:nvPr/>
        </p:nvPicPr>
        <p:blipFill>
          <a:blip r:embed="rId2"/>
          <a:stretch>
            <a:fillRect/>
          </a:stretch>
        </p:blipFill>
        <p:spPr>
          <a:xfrm>
            <a:off x="2557655" y="123363"/>
            <a:ext cx="9345329" cy="6611273"/>
          </a:xfrm>
          <a:prstGeom prst="rect">
            <a:avLst/>
          </a:prstGeom>
        </p:spPr>
      </p:pic>
    </p:spTree>
    <p:extLst>
      <p:ext uri="{BB962C8B-B14F-4D97-AF65-F5344CB8AC3E}">
        <p14:creationId xmlns:p14="http://schemas.microsoft.com/office/powerpoint/2010/main" val="31931490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6D186-6A45-1F58-2957-42508D373B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8D7D0-278D-F2E8-3B16-E695F38DD05F}"/>
              </a:ext>
            </a:extLst>
          </p:cNvPr>
          <p:cNvSpPr>
            <a:spLocks noGrp="1"/>
          </p:cNvSpPr>
          <p:nvPr>
            <p:ph type="title"/>
          </p:nvPr>
        </p:nvSpPr>
        <p:spPr/>
        <p:txBody>
          <a:bodyPr>
            <a:normAutofit/>
          </a:bodyPr>
          <a:lstStyle/>
          <a:p>
            <a:r>
              <a:rPr lang="fi-FI" err="1"/>
              <a:t>What</a:t>
            </a:r>
            <a:r>
              <a:rPr lang="fi-FI"/>
              <a:t> </a:t>
            </a:r>
            <a:r>
              <a:rPr lang="fi-FI" err="1"/>
              <a:t>innovation</a:t>
            </a:r>
            <a:r>
              <a:rPr lang="fi-FI"/>
              <a:t> </a:t>
            </a:r>
            <a:r>
              <a:rPr lang="fi-FI" err="1"/>
              <a:t>skills</a:t>
            </a:r>
            <a:r>
              <a:rPr lang="fi-FI"/>
              <a:t> </a:t>
            </a:r>
            <a:r>
              <a:rPr lang="fi-FI" err="1"/>
              <a:t>do</a:t>
            </a:r>
            <a:r>
              <a:rPr lang="fi-FI"/>
              <a:t> </a:t>
            </a:r>
            <a:r>
              <a:rPr lang="fi-FI" err="1"/>
              <a:t>you</a:t>
            </a:r>
            <a:r>
              <a:rPr lang="fi-FI"/>
              <a:t> </a:t>
            </a:r>
            <a:r>
              <a:rPr lang="fi-FI" err="1"/>
              <a:t>have</a:t>
            </a:r>
            <a:r>
              <a:rPr lang="fi-FI"/>
              <a:t> </a:t>
            </a:r>
            <a:r>
              <a:rPr lang="fi-FI" err="1"/>
              <a:t>now</a:t>
            </a:r>
            <a:r>
              <a:rPr lang="fi-FI"/>
              <a:t>? </a:t>
            </a:r>
            <a:r>
              <a:rPr lang="fi-FI" err="1"/>
              <a:t>InnoCards</a:t>
            </a:r>
            <a:endParaRPr lang="fi-FI"/>
          </a:p>
        </p:txBody>
      </p:sp>
      <p:pic>
        <p:nvPicPr>
          <p:cNvPr id="3" name="Content Placeholder 2">
            <a:extLst>
              <a:ext uri="{FF2B5EF4-FFF2-40B4-BE49-F238E27FC236}">
                <a16:creationId xmlns:a16="http://schemas.microsoft.com/office/drawing/2014/main" id="{ED35CC3D-A34D-1D10-E9A7-FAB4C647C78C}"/>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81200" y="1656165"/>
            <a:ext cx="8229600" cy="4414032"/>
          </a:xfrm>
        </p:spPr>
      </p:pic>
      <p:sp>
        <p:nvSpPr>
          <p:cNvPr id="4" name="TextBox 3">
            <a:extLst>
              <a:ext uri="{FF2B5EF4-FFF2-40B4-BE49-F238E27FC236}">
                <a16:creationId xmlns:a16="http://schemas.microsoft.com/office/drawing/2014/main" id="{D40F7C3C-604A-9255-5688-F4FECD7AC80E}"/>
              </a:ext>
            </a:extLst>
          </p:cNvPr>
          <p:cNvSpPr txBox="1"/>
          <p:nvPr/>
        </p:nvSpPr>
        <p:spPr>
          <a:xfrm>
            <a:off x="3575720" y="6237312"/>
            <a:ext cx="6707088" cy="923330"/>
          </a:xfrm>
          <a:prstGeom prst="rect">
            <a:avLst/>
          </a:prstGeom>
          <a:noFill/>
        </p:spPr>
        <p:txBody>
          <a:bodyPr wrap="square" rtlCol="0">
            <a:spAutoFit/>
          </a:bodyPr>
          <a:lstStyle/>
          <a:p>
            <a:r>
              <a:rPr lang="en-GB"/>
              <a:t>Individual innovation competence, IIC (Hero, 2019; based on Hero, 2017; Hero et al., 2017; Hero &amp; Lindfors, 2019).</a:t>
            </a:r>
            <a:endParaRPr lang="fi-FI"/>
          </a:p>
          <a:p>
            <a:endParaRPr lang="fi-FI"/>
          </a:p>
        </p:txBody>
      </p:sp>
    </p:spTree>
    <p:extLst>
      <p:ext uri="{BB962C8B-B14F-4D97-AF65-F5344CB8AC3E}">
        <p14:creationId xmlns:p14="http://schemas.microsoft.com/office/powerpoint/2010/main" val="9994468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7401F-554B-FEB5-2CCB-7DC0DB0F61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600311-560E-285E-D255-D2A50FAB063E}"/>
              </a:ext>
            </a:extLst>
          </p:cNvPr>
          <p:cNvSpPr>
            <a:spLocks noGrp="1"/>
          </p:cNvSpPr>
          <p:nvPr>
            <p:ph type="title"/>
          </p:nvPr>
        </p:nvSpPr>
        <p:spPr/>
        <p:txBody>
          <a:bodyPr>
            <a:normAutofit fontScale="90000"/>
          </a:bodyPr>
          <a:lstStyle/>
          <a:p>
            <a:r>
              <a:rPr lang="en-US"/>
              <a:t>T</a:t>
            </a:r>
            <a:r>
              <a:rPr lang="fi-FI"/>
              <a:t>o </a:t>
            </a:r>
            <a:r>
              <a:rPr lang="fi-FI" err="1"/>
              <a:t>form</a:t>
            </a:r>
            <a:r>
              <a:rPr lang="fi-FI"/>
              <a:t> a </a:t>
            </a:r>
            <a:r>
              <a:rPr lang="fi-FI" err="1"/>
              <a:t>Dream</a:t>
            </a:r>
            <a:r>
              <a:rPr lang="fi-FI"/>
              <a:t> Team </a:t>
            </a:r>
            <a:r>
              <a:rPr lang="fi-FI" err="1"/>
              <a:t>capable</a:t>
            </a:r>
            <a:r>
              <a:rPr lang="fi-FI"/>
              <a:t> of </a:t>
            </a:r>
            <a:r>
              <a:rPr lang="fi-FI" err="1"/>
              <a:t>novel</a:t>
            </a:r>
            <a:r>
              <a:rPr lang="fi-FI"/>
              <a:t> </a:t>
            </a:r>
            <a:r>
              <a:rPr lang="fi-FI" err="1"/>
              <a:t>innovations</a:t>
            </a:r>
            <a:r>
              <a:rPr lang="fi-FI"/>
              <a:t>…. </a:t>
            </a:r>
            <a:r>
              <a:rPr lang="fi-FI" err="1"/>
              <a:t>Discuss</a:t>
            </a:r>
            <a:r>
              <a:rPr lang="fi-FI"/>
              <a:t>, </a:t>
            </a:r>
            <a:r>
              <a:rPr lang="fi-FI" err="1"/>
              <a:t>what</a:t>
            </a:r>
            <a:r>
              <a:rPr lang="fi-FI"/>
              <a:t> </a:t>
            </a:r>
            <a:r>
              <a:rPr lang="fi-FI" err="1"/>
              <a:t>do</a:t>
            </a:r>
            <a:r>
              <a:rPr lang="fi-FI"/>
              <a:t> </a:t>
            </a:r>
            <a:r>
              <a:rPr lang="fi-FI" err="1"/>
              <a:t>you</a:t>
            </a:r>
            <a:r>
              <a:rPr lang="fi-FI"/>
              <a:t> </a:t>
            </a:r>
            <a:r>
              <a:rPr lang="fi-FI" err="1"/>
              <a:t>have</a:t>
            </a:r>
            <a:r>
              <a:rPr lang="fi-FI"/>
              <a:t> </a:t>
            </a:r>
            <a:r>
              <a:rPr lang="fi-FI" err="1"/>
              <a:t>now</a:t>
            </a:r>
            <a:r>
              <a:rPr lang="fi-FI"/>
              <a:t>? </a:t>
            </a:r>
            <a:r>
              <a:rPr lang="fi-FI" err="1"/>
              <a:t>What</a:t>
            </a:r>
            <a:r>
              <a:rPr lang="fi-FI"/>
              <a:t> </a:t>
            </a:r>
            <a:r>
              <a:rPr lang="fi-FI" err="1"/>
              <a:t>would</a:t>
            </a:r>
            <a:r>
              <a:rPr lang="fi-FI"/>
              <a:t> </a:t>
            </a:r>
            <a:r>
              <a:rPr lang="fi-FI" err="1"/>
              <a:t>you</a:t>
            </a:r>
            <a:r>
              <a:rPr lang="fi-FI"/>
              <a:t> </a:t>
            </a:r>
            <a:r>
              <a:rPr lang="fi-FI" err="1"/>
              <a:t>still</a:t>
            </a:r>
            <a:r>
              <a:rPr lang="fi-FI"/>
              <a:t> </a:t>
            </a:r>
            <a:r>
              <a:rPr lang="fi-FI" err="1"/>
              <a:t>need</a:t>
            </a:r>
            <a:r>
              <a:rPr lang="fi-FI"/>
              <a:t> ?</a:t>
            </a:r>
          </a:p>
        </p:txBody>
      </p:sp>
      <p:pic>
        <p:nvPicPr>
          <p:cNvPr id="3" name="Content Placeholder 2">
            <a:extLst>
              <a:ext uri="{FF2B5EF4-FFF2-40B4-BE49-F238E27FC236}">
                <a16:creationId xmlns:a16="http://schemas.microsoft.com/office/drawing/2014/main" id="{61AF2685-59A2-6720-6174-14E928BD7A05}"/>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18833" y="1812065"/>
            <a:ext cx="8902595" cy="4775000"/>
          </a:xfrm>
        </p:spPr>
      </p:pic>
      <p:sp>
        <p:nvSpPr>
          <p:cNvPr id="6" name="TextBox 3">
            <a:extLst>
              <a:ext uri="{FF2B5EF4-FFF2-40B4-BE49-F238E27FC236}">
                <a16:creationId xmlns:a16="http://schemas.microsoft.com/office/drawing/2014/main" id="{1C743379-F4CD-B1A0-64DA-53BF3838FB6D}"/>
              </a:ext>
            </a:extLst>
          </p:cNvPr>
          <p:cNvSpPr txBox="1"/>
          <p:nvPr/>
        </p:nvSpPr>
        <p:spPr>
          <a:xfrm>
            <a:off x="421553" y="5934670"/>
            <a:ext cx="6707088" cy="923330"/>
          </a:xfrm>
          <a:prstGeom prst="rect">
            <a:avLst/>
          </a:prstGeom>
          <a:noFill/>
        </p:spPr>
        <p:txBody>
          <a:bodyPr wrap="square" rtlCol="0">
            <a:spAutoFit/>
          </a:bodyPr>
          <a:lstStyle/>
          <a:p>
            <a:r>
              <a:rPr lang="en-GB"/>
              <a:t>Individual innovation competence, IIC (Hero, 2019; based on Hero, 2017; Hero et al., 2017; Hero &amp; Lindfors, 2019).</a:t>
            </a:r>
            <a:endParaRPr lang="fi-FI"/>
          </a:p>
          <a:p>
            <a:endParaRPr lang="fi-FI"/>
          </a:p>
        </p:txBody>
      </p:sp>
    </p:spTree>
    <p:extLst>
      <p:ext uri="{BB962C8B-B14F-4D97-AF65-F5344CB8AC3E}">
        <p14:creationId xmlns:p14="http://schemas.microsoft.com/office/powerpoint/2010/main" val="26652679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C881DEA-0228-922D-407F-D6B134D4887E}"/>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6463" t="1" r="13978" b="-1702"/>
          <a:stretch/>
        </p:blipFill>
        <p:spPr>
          <a:xfrm>
            <a:off x="5129425" y="47138"/>
            <a:ext cx="7073461" cy="6898139"/>
          </a:xfrm>
          <a:prstGeom prst="rect">
            <a:avLst/>
          </a:prstGeom>
        </p:spPr>
      </p:pic>
      <p:sp>
        <p:nvSpPr>
          <p:cNvPr id="5" name="Title 4">
            <a:extLst>
              <a:ext uri="{FF2B5EF4-FFF2-40B4-BE49-F238E27FC236}">
                <a16:creationId xmlns:a16="http://schemas.microsoft.com/office/drawing/2014/main" id="{0F9F15DC-DAEE-805E-3A45-0D87DD17A527}"/>
              </a:ext>
            </a:extLst>
          </p:cNvPr>
          <p:cNvSpPr>
            <a:spLocks noGrp="1"/>
          </p:cNvSpPr>
          <p:nvPr>
            <p:ph type="title"/>
          </p:nvPr>
        </p:nvSpPr>
        <p:spPr>
          <a:xfrm>
            <a:off x="296423" y="1876878"/>
            <a:ext cx="4824298" cy="2860259"/>
          </a:xfrm>
        </p:spPr>
        <p:txBody>
          <a:bodyPr vert="horz" lIns="91440" tIns="45720" rIns="91440" bIns="45720" rtlCol="0" anchor="b">
            <a:noAutofit/>
          </a:bodyPr>
          <a:lstStyle/>
          <a:p>
            <a:r>
              <a:rPr lang="en-US" sz="4000"/>
              <a:t>Innovation education:</a:t>
            </a:r>
            <a:br>
              <a:rPr lang="en-US" sz="4000"/>
            </a:br>
            <a:r>
              <a:rPr lang="en-US" sz="4000"/>
              <a:t>Measure the regional impact </a:t>
            </a:r>
          </a:p>
        </p:txBody>
      </p:sp>
      <p:pic>
        <p:nvPicPr>
          <p:cNvPr id="2" name="Graphic 1">
            <a:extLst>
              <a:ext uri="{FF2B5EF4-FFF2-40B4-BE49-F238E27FC236}">
                <a16:creationId xmlns:a16="http://schemas.microsoft.com/office/drawing/2014/main" id="{E1F822B3-5EAA-5A46-B5C1-533890A5DEC4}"/>
              </a:ext>
              <a:ext uri="{C183D7F6-B498-43B3-948B-1728B52AA6E4}">
                <adec:decorative xmlns:adec="http://schemas.microsoft.com/office/drawing/2017/decorative" val="1"/>
              </a:ext>
            </a:extLst>
          </p:cNvPr>
          <p:cNvPicPr>
            <a:picLocks noChangeAspect="1"/>
          </p:cNvPicPr>
          <p:nvPr/>
        </p:nvPicPr>
        <p:blipFill rotWithShape="1">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l="-961" t="50000" r="20504" b="7333"/>
          <a:stretch/>
        </p:blipFill>
        <p:spPr>
          <a:xfrm>
            <a:off x="5277390" y="0"/>
            <a:ext cx="6934200" cy="6857999"/>
          </a:xfrm>
          <a:prstGeom prst="rect">
            <a:avLst/>
          </a:prstGeom>
        </p:spPr>
      </p:pic>
    </p:spTree>
    <p:extLst>
      <p:ext uri="{BB962C8B-B14F-4D97-AF65-F5344CB8AC3E}">
        <p14:creationId xmlns:p14="http://schemas.microsoft.com/office/powerpoint/2010/main" val="37082801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4602" y="427200"/>
            <a:ext cx="10260000" cy="1217707"/>
          </a:xfrm>
        </p:spPr>
        <p:txBody>
          <a:bodyPr/>
          <a:lstStyle/>
          <a:p>
            <a:r>
              <a:rPr lang="fi-FI" err="1"/>
              <a:t>Towards</a:t>
            </a:r>
            <a:r>
              <a:rPr lang="fi-FI"/>
              <a:t> </a:t>
            </a:r>
            <a:r>
              <a:rPr lang="fi-FI" err="1"/>
              <a:t>more</a:t>
            </a:r>
            <a:r>
              <a:rPr lang="fi-FI"/>
              <a:t> </a:t>
            </a:r>
            <a:r>
              <a:rPr lang="fi-FI" err="1"/>
              <a:t>effective</a:t>
            </a:r>
            <a:r>
              <a:rPr lang="fi-FI"/>
              <a:t> </a:t>
            </a:r>
            <a:r>
              <a:rPr lang="fi-FI" err="1"/>
              <a:t>innovation</a:t>
            </a:r>
            <a:r>
              <a:rPr lang="fi-FI"/>
              <a:t> </a:t>
            </a:r>
            <a:r>
              <a:rPr lang="fi-FI" err="1"/>
              <a:t>education</a:t>
            </a:r>
            <a:endParaRPr lang="fi-FI"/>
          </a:p>
        </p:txBody>
      </p:sp>
      <p:sp>
        <p:nvSpPr>
          <p:cNvPr id="3" name="Content Placeholder 2"/>
          <p:cNvSpPr>
            <a:spLocks noGrp="1"/>
          </p:cNvSpPr>
          <p:nvPr>
            <p:ph idx="1"/>
          </p:nvPr>
        </p:nvSpPr>
        <p:spPr>
          <a:xfrm>
            <a:off x="779950" y="1644907"/>
            <a:ext cx="10849303" cy="4351200"/>
          </a:xfrm>
        </p:spPr>
        <p:txBody>
          <a:bodyPr>
            <a:noAutofit/>
          </a:bodyPr>
          <a:lstStyle/>
          <a:p>
            <a:r>
              <a:rPr lang="en-US" sz="1867"/>
              <a:t>There is increasingly growing societal pressure </a:t>
            </a:r>
            <a:r>
              <a:rPr lang="en-US" sz="1867">
                <a:solidFill>
                  <a:srgbClr val="FF0000"/>
                </a:solidFill>
              </a:rPr>
              <a:t>on HEIs to act as operators for innovations </a:t>
            </a:r>
            <a:r>
              <a:rPr lang="en-US" sz="1867"/>
              <a:t>and provide economic growth for society and less as fulfilling the traditional social aims of student learning and generating new knowledge (</a:t>
            </a:r>
            <a:r>
              <a:rPr lang="en-US" sz="1867" err="1"/>
              <a:t>Ankrah</a:t>
            </a:r>
            <a:r>
              <a:rPr lang="en-US" sz="1867"/>
              <a:t> &amp; AL-</a:t>
            </a:r>
            <a:r>
              <a:rPr lang="en-US" sz="1867" err="1"/>
              <a:t>Tabbaa</a:t>
            </a:r>
            <a:r>
              <a:rPr lang="en-US" sz="1867"/>
              <a:t> 2015; Blumenthal, 2003; Philbin, 2008)</a:t>
            </a:r>
          </a:p>
          <a:p>
            <a:r>
              <a:rPr lang="en-US" sz="1867"/>
              <a:t>There is already some research on the effects of innovation education programs to student learning and competence development (</a:t>
            </a:r>
            <a:r>
              <a:rPr lang="en-US" sz="1867" err="1"/>
              <a:t>Brazee</a:t>
            </a:r>
            <a:r>
              <a:rPr lang="en-US" sz="1867"/>
              <a:t> &amp; </a:t>
            </a:r>
            <a:r>
              <a:rPr lang="en-US" sz="1867" err="1"/>
              <a:t>Lopp</a:t>
            </a:r>
            <a:r>
              <a:rPr lang="en-US" sz="1867"/>
              <a:t>, 2012; Hero &amp; Lindfors, 2019; Keinänen and Oksanen, 2017) </a:t>
            </a:r>
          </a:p>
          <a:p>
            <a:r>
              <a:rPr lang="en-US" sz="1867"/>
              <a:t>An innovation project is a social phenomenon of learning that brings the competence of several individuals together in a social process through which a novel idea is turned into practical reality to convey value to its users (</a:t>
            </a:r>
            <a:r>
              <a:rPr lang="en-US" sz="1867" err="1"/>
              <a:t>Taatila</a:t>
            </a:r>
            <a:r>
              <a:rPr lang="en-US" sz="1867"/>
              <a:t> et al., 2006). </a:t>
            </a:r>
          </a:p>
          <a:p>
            <a:r>
              <a:rPr lang="en-US" sz="1867">
                <a:solidFill>
                  <a:srgbClr val="FF0000"/>
                </a:solidFill>
              </a:rPr>
              <a:t>Impact assessment of innovation and entrepreneurship activities in HEIs is narrowly focused and remains underdeveloped.</a:t>
            </a:r>
            <a:r>
              <a:rPr lang="en-US" sz="1867"/>
              <a:t> </a:t>
            </a:r>
            <a:r>
              <a:rPr lang="fi-FI" sz="1867"/>
              <a:t>(</a:t>
            </a:r>
            <a:r>
              <a:rPr lang="en-US" sz="1867" err="1"/>
              <a:t>Biffi</a:t>
            </a:r>
            <a:r>
              <a:rPr lang="en-US" sz="1867"/>
              <a:t> et al., 2017; O’Brien et al., 2003; </a:t>
            </a:r>
            <a:r>
              <a:rPr lang="fi-FI" sz="1867"/>
              <a:t>OECD/EU 2019; </a:t>
            </a:r>
            <a:r>
              <a:rPr lang="en-GB" sz="1867"/>
              <a:t>Rossi and </a:t>
            </a:r>
            <a:r>
              <a:rPr lang="en-GB" sz="1867" err="1"/>
              <a:t>Rosli</a:t>
            </a:r>
            <a:r>
              <a:rPr lang="en-GB" sz="1867"/>
              <a:t>, 2015</a:t>
            </a:r>
            <a:r>
              <a:rPr lang="fi-FI" sz="1867"/>
              <a:t>)</a:t>
            </a:r>
          </a:p>
          <a:p>
            <a:r>
              <a:rPr lang="en-US" sz="1867"/>
              <a:t>Empirical knowledge of the assessment of the implementation practices and challenges have been called for (Rantala and </a:t>
            </a:r>
            <a:r>
              <a:rPr lang="en-US" sz="1867" err="1"/>
              <a:t>Ukko</a:t>
            </a:r>
            <a:r>
              <a:rPr lang="en-US" sz="1867"/>
              <a:t>, 2018). </a:t>
            </a:r>
          </a:p>
          <a:p>
            <a:pPr marL="186262" indent="0">
              <a:buNone/>
            </a:pPr>
            <a:br>
              <a:rPr lang="fi-FI" sz="1867"/>
            </a:br>
            <a:endParaRPr lang="en-US" sz="1867"/>
          </a:p>
        </p:txBody>
      </p:sp>
    </p:spTree>
    <p:extLst>
      <p:ext uri="{BB962C8B-B14F-4D97-AF65-F5344CB8AC3E}">
        <p14:creationId xmlns:p14="http://schemas.microsoft.com/office/powerpoint/2010/main" val="2445729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1E1D850-C04F-34B0-CD10-06D59ECB32E5}"/>
              </a:ext>
            </a:extLst>
          </p:cNvPr>
          <p:cNvSpPr>
            <a:spLocks noGrp="1"/>
          </p:cNvSpPr>
          <p:nvPr>
            <p:ph type="title"/>
          </p:nvPr>
        </p:nvSpPr>
        <p:spPr>
          <a:xfrm>
            <a:off x="405435" y="1870030"/>
            <a:ext cx="11316512" cy="3125608"/>
          </a:xfrm>
        </p:spPr>
        <p:txBody>
          <a:bodyPr/>
          <a:lstStyle/>
          <a:p>
            <a:pPr algn="ctr"/>
            <a:r>
              <a:rPr lang="fi-FI" err="1"/>
              <a:t>Innovations</a:t>
            </a:r>
            <a:r>
              <a:rPr lang="fi-FI"/>
              <a:t> in UAS </a:t>
            </a:r>
            <a:r>
              <a:rPr lang="fi-FI" err="1"/>
              <a:t>context</a:t>
            </a:r>
            <a:r>
              <a:rPr lang="fi-FI"/>
              <a:t>, </a:t>
            </a:r>
            <a:r>
              <a:rPr lang="fi-FI" err="1"/>
              <a:t>what</a:t>
            </a:r>
            <a:r>
              <a:rPr lang="fi-FI"/>
              <a:t> and </a:t>
            </a:r>
            <a:r>
              <a:rPr lang="fi-FI" err="1"/>
              <a:t>why</a:t>
            </a:r>
            <a:r>
              <a:rPr lang="fi-FI"/>
              <a:t>? </a:t>
            </a:r>
          </a:p>
        </p:txBody>
      </p:sp>
    </p:spTree>
    <p:extLst>
      <p:ext uri="{BB962C8B-B14F-4D97-AF65-F5344CB8AC3E}">
        <p14:creationId xmlns:p14="http://schemas.microsoft.com/office/powerpoint/2010/main" val="8709921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38282-B8AB-434A-8A5D-43F9174147C7}"/>
              </a:ext>
            </a:extLst>
          </p:cNvPr>
          <p:cNvSpPr>
            <a:spLocks noGrp="1"/>
          </p:cNvSpPr>
          <p:nvPr>
            <p:ph type="title"/>
          </p:nvPr>
        </p:nvSpPr>
        <p:spPr/>
        <p:txBody>
          <a:bodyPr/>
          <a:lstStyle/>
          <a:p>
            <a:r>
              <a:rPr lang="fi-FI"/>
              <a:t>Innovation </a:t>
            </a:r>
            <a:r>
              <a:rPr lang="fi-FI" err="1"/>
              <a:t>education</a:t>
            </a:r>
            <a:r>
              <a:rPr lang="fi-FI"/>
              <a:t> </a:t>
            </a:r>
            <a:r>
              <a:rPr lang="fi-FI" err="1"/>
              <a:t>impact</a:t>
            </a:r>
            <a:r>
              <a:rPr lang="fi-FI"/>
              <a:t> </a:t>
            </a:r>
            <a:r>
              <a:rPr lang="fi-FI" err="1"/>
              <a:t>assessment</a:t>
            </a:r>
            <a:r>
              <a:rPr lang="fi-FI"/>
              <a:t> (IEIA) </a:t>
            </a:r>
            <a:r>
              <a:rPr lang="fi-FI" err="1"/>
              <a:t>model</a:t>
            </a:r>
            <a:endParaRPr lang="fi-FI"/>
          </a:p>
        </p:txBody>
      </p:sp>
      <p:sp>
        <p:nvSpPr>
          <p:cNvPr id="7" name="Rectangle 6">
            <a:extLst>
              <a:ext uri="{FF2B5EF4-FFF2-40B4-BE49-F238E27FC236}">
                <a16:creationId xmlns:a16="http://schemas.microsoft.com/office/drawing/2014/main" id="{42B9849A-5895-4C70-A7A4-E39B6D45BF4E}"/>
              </a:ext>
            </a:extLst>
          </p:cNvPr>
          <p:cNvSpPr/>
          <p:nvPr/>
        </p:nvSpPr>
        <p:spPr>
          <a:xfrm>
            <a:off x="639200" y="6010386"/>
            <a:ext cx="10913600" cy="830997"/>
          </a:xfrm>
          <a:prstGeom prst="rect">
            <a:avLst/>
          </a:prstGeom>
        </p:spPr>
        <p:txBody>
          <a:bodyPr wrap="square">
            <a:spAutoFit/>
          </a:bodyPr>
          <a:lstStyle/>
          <a:p>
            <a:r>
              <a:rPr lang="fi-FI" sz="2400" err="1"/>
              <a:t>Figure</a:t>
            </a:r>
            <a:r>
              <a:rPr lang="fi-FI" sz="2400"/>
              <a:t> 1. Innovation </a:t>
            </a:r>
            <a:r>
              <a:rPr lang="fi-FI" sz="2400" err="1"/>
              <a:t>education</a:t>
            </a:r>
            <a:r>
              <a:rPr lang="fi-FI" sz="2400"/>
              <a:t> </a:t>
            </a:r>
            <a:r>
              <a:rPr lang="fi-FI" sz="2400" err="1"/>
              <a:t>impact</a:t>
            </a:r>
            <a:r>
              <a:rPr lang="fi-FI" sz="2400"/>
              <a:t> </a:t>
            </a:r>
            <a:r>
              <a:rPr lang="fi-FI" sz="2400" err="1"/>
              <a:t>assessment</a:t>
            </a:r>
            <a:r>
              <a:rPr lang="fi-FI" sz="2400"/>
              <a:t> (IEIA) </a:t>
            </a:r>
            <a:r>
              <a:rPr lang="fi-FI" sz="2400" err="1"/>
              <a:t>model</a:t>
            </a:r>
            <a:r>
              <a:rPr lang="fi-FI" sz="2400"/>
              <a:t>. </a:t>
            </a:r>
            <a:r>
              <a:rPr lang="fi-FI" sz="2400" err="1"/>
              <a:t>Validated</a:t>
            </a:r>
            <a:r>
              <a:rPr lang="fi-FI" sz="2400"/>
              <a:t> </a:t>
            </a:r>
            <a:r>
              <a:rPr lang="fi-FI" sz="2400" err="1"/>
              <a:t>impact</a:t>
            </a:r>
            <a:r>
              <a:rPr lang="fi-FI" sz="2400"/>
              <a:t> </a:t>
            </a:r>
            <a:r>
              <a:rPr lang="fi-FI" sz="2400" err="1"/>
              <a:t>assessment</a:t>
            </a:r>
            <a:r>
              <a:rPr lang="fi-FI" sz="2400"/>
              <a:t> </a:t>
            </a:r>
            <a:r>
              <a:rPr lang="fi-FI" sz="2400" err="1"/>
              <a:t>model</a:t>
            </a:r>
            <a:r>
              <a:rPr lang="fi-FI" sz="2400"/>
              <a:t> for </a:t>
            </a:r>
            <a:r>
              <a:rPr lang="fi-FI" sz="2400" err="1"/>
              <a:t>innovation</a:t>
            </a:r>
            <a:r>
              <a:rPr lang="fi-FI" sz="2400"/>
              <a:t> </a:t>
            </a:r>
            <a:r>
              <a:rPr lang="fi-FI" sz="2400" err="1"/>
              <a:t>projects</a:t>
            </a:r>
            <a:r>
              <a:rPr lang="fi-FI" sz="2400"/>
              <a:t> in UAS </a:t>
            </a:r>
            <a:r>
              <a:rPr lang="fi-FI" sz="2400" err="1"/>
              <a:t>context</a:t>
            </a:r>
            <a:r>
              <a:rPr lang="fi-FI" sz="2400"/>
              <a:t>. </a:t>
            </a:r>
          </a:p>
        </p:txBody>
      </p:sp>
      <p:pic>
        <p:nvPicPr>
          <p:cNvPr id="5" name="Picture 4">
            <a:extLst>
              <a:ext uri="{FF2B5EF4-FFF2-40B4-BE49-F238E27FC236}">
                <a16:creationId xmlns:a16="http://schemas.microsoft.com/office/drawing/2014/main" id="{870F0861-B4F6-4750-BA4C-9BF6099BEEC8}"/>
              </a:ext>
            </a:extLst>
          </p:cNvPr>
          <p:cNvPicPr>
            <a:picLocks noChangeAspect="1"/>
          </p:cNvPicPr>
          <p:nvPr/>
        </p:nvPicPr>
        <p:blipFill rotWithShape="1">
          <a:blip r:embed="rId2"/>
          <a:srcRect l="9292" t="23434" r="11212" b="31044"/>
          <a:stretch/>
        </p:blipFill>
        <p:spPr>
          <a:xfrm>
            <a:off x="2792886" y="2321758"/>
            <a:ext cx="8368786" cy="3594220"/>
          </a:xfrm>
          <a:prstGeom prst="rect">
            <a:avLst/>
          </a:prstGeom>
        </p:spPr>
      </p:pic>
    </p:spTree>
    <p:extLst>
      <p:ext uri="{BB962C8B-B14F-4D97-AF65-F5344CB8AC3E}">
        <p14:creationId xmlns:p14="http://schemas.microsoft.com/office/powerpoint/2010/main" val="37288059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3534C-9A0A-49DD-AB43-0FFE79CC7A1E}"/>
              </a:ext>
            </a:extLst>
          </p:cNvPr>
          <p:cNvSpPr>
            <a:spLocks noGrp="1"/>
          </p:cNvSpPr>
          <p:nvPr>
            <p:ph type="title" idx="4294967295"/>
          </p:nvPr>
        </p:nvSpPr>
        <p:spPr>
          <a:xfrm>
            <a:off x="2386217" y="678813"/>
            <a:ext cx="8749869" cy="1893887"/>
          </a:xfrm>
        </p:spPr>
        <p:txBody>
          <a:bodyPr>
            <a:normAutofit/>
          </a:bodyPr>
          <a:lstStyle/>
          <a:p>
            <a:r>
              <a:rPr lang="fi-FI" sz="3200" err="1">
                <a:solidFill>
                  <a:srgbClr val="000000"/>
                </a:solidFill>
                <a:ea typeface="+mj-lt"/>
                <a:cs typeface="+mj-lt"/>
              </a:rPr>
              <a:t>Find</a:t>
            </a:r>
            <a:r>
              <a:rPr lang="fi-FI" sz="3200">
                <a:solidFill>
                  <a:srgbClr val="000000"/>
                </a:solidFill>
                <a:ea typeface="+mj-lt"/>
                <a:cs typeface="+mj-lt"/>
              </a:rPr>
              <a:t> out </a:t>
            </a:r>
            <a:r>
              <a:rPr lang="fi-FI" sz="3200" err="1">
                <a:solidFill>
                  <a:srgbClr val="000000"/>
                </a:solidFill>
                <a:ea typeface="+mj-lt"/>
                <a:cs typeface="+mj-lt"/>
              </a:rPr>
              <a:t>what’s</a:t>
            </a:r>
            <a:r>
              <a:rPr lang="fi-FI" sz="3200">
                <a:solidFill>
                  <a:srgbClr val="000000"/>
                </a:solidFill>
                <a:ea typeface="+mj-lt"/>
                <a:cs typeface="+mj-lt"/>
              </a:rPr>
              <a:t> </a:t>
            </a:r>
            <a:r>
              <a:rPr lang="fi-FI" sz="3200" err="1">
                <a:solidFill>
                  <a:srgbClr val="000000"/>
                </a:solidFill>
                <a:ea typeface="+mj-lt"/>
                <a:cs typeface="+mj-lt"/>
              </a:rPr>
              <a:t>new</a:t>
            </a:r>
            <a:r>
              <a:rPr lang="fi-FI" sz="3200">
                <a:solidFill>
                  <a:srgbClr val="000000"/>
                </a:solidFill>
                <a:ea typeface="+mj-lt"/>
                <a:cs typeface="+mj-lt"/>
              </a:rPr>
              <a:t> on HAMK </a:t>
            </a:r>
            <a:r>
              <a:rPr lang="fi-FI" sz="3200" b="1" err="1">
                <a:solidFill>
                  <a:schemeClr val="bg2"/>
                </a:solidFill>
                <a:ea typeface="+mj-lt"/>
                <a:cs typeface="+mj-lt"/>
              </a:rPr>
              <a:t>channels</a:t>
            </a:r>
            <a:r>
              <a:rPr lang="fi-FI" sz="3200" b="1">
                <a:solidFill>
                  <a:schemeClr val="bg2"/>
                </a:solidFill>
                <a:ea typeface="+mj-lt"/>
                <a:cs typeface="+mj-lt"/>
              </a:rPr>
              <a:t>!</a:t>
            </a:r>
            <a:endParaRPr lang="fi-FI" sz="3200">
              <a:solidFill>
                <a:schemeClr val="bg2"/>
              </a:solidFill>
              <a:ea typeface="+mj-lt"/>
              <a:cs typeface="+mj-lt"/>
            </a:endParaRPr>
          </a:p>
          <a:p>
            <a:endParaRPr lang="fi-FI" sz="3200" b="1">
              <a:solidFill>
                <a:srgbClr val="903F98"/>
              </a:solidFill>
              <a:cs typeface="Calibri"/>
            </a:endParaRPr>
          </a:p>
        </p:txBody>
      </p:sp>
      <p:sp>
        <p:nvSpPr>
          <p:cNvPr id="13" name="Rectangle 12">
            <a:extLst>
              <a:ext uri="{FF2B5EF4-FFF2-40B4-BE49-F238E27FC236}">
                <a16:creationId xmlns:a16="http://schemas.microsoft.com/office/drawing/2014/main" id="{5A53A8C9-5797-465F-8155-824E791228F1}"/>
              </a:ext>
            </a:extLst>
          </p:cNvPr>
          <p:cNvSpPr/>
          <p:nvPr/>
        </p:nvSpPr>
        <p:spPr>
          <a:xfrm>
            <a:off x="3070014" y="3609018"/>
            <a:ext cx="1572423" cy="461665"/>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i-FI" sz="1200" b="1" err="1"/>
              <a:t>Our</a:t>
            </a:r>
            <a:r>
              <a:rPr lang="fi-FI" sz="1200" b="1"/>
              <a:t> </a:t>
            </a:r>
            <a:r>
              <a:rPr lang="fi-FI" sz="1200" b="1" err="1"/>
              <a:t>newsletter</a:t>
            </a:r>
            <a:r>
              <a:rPr kumimoji="0" lang="fi-FI" sz="1200" b="1" i="0" u="none" strike="noStrike" kern="1200" cap="none" spc="0" normalizeH="0" baseline="0" noProof="0">
                <a:ln>
                  <a:noFill/>
                </a:ln>
                <a:effectLst/>
                <a:uLnTx/>
                <a:uFillTx/>
              </a:rPr>
              <a:t>: </a:t>
            </a:r>
            <a:r>
              <a:rPr kumimoji="0" lang="fi-FI" sz="1200" b="0" i="0" u="none" strike="noStrike" kern="1200" cap="none" spc="0" normalizeH="0" baseline="0" noProof="0">
                <a:ln>
                  <a:noFill/>
                </a:ln>
                <a:effectLst/>
                <a:uLnTx/>
                <a:uFillTx/>
                <a:hlinkClick r:id="rId3">
                  <a:extLst>
                    <a:ext uri="{A12FA001-AC4F-418D-AE19-62706E023703}">
                      <ahyp:hlinkClr xmlns:ahyp="http://schemas.microsoft.com/office/drawing/2018/hyperlinkcolor" val="tx"/>
                    </a:ext>
                  </a:extLst>
                </a:hlinkClick>
              </a:rPr>
              <a:t>hamk.fi/uutiskirje</a:t>
            </a:r>
            <a:endParaRPr kumimoji="0" lang="fi-FI" sz="1200" b="0" i="0" u="none" strike="noStrike" kern="1200" cap="none" spc="0" normalizeH="0" baseline="0" noProof="0">
              <a:ln>
                <a:noFill/>
              </a:ln>
              <a:effectLst/>
              <a:uLnTx/>
              <a:uFillTx/>
            </a:endParaRPr>
          </a:p>
        </p:txBody>
      </p:sp>
      <p:sp>
        <p:nvSpPr>
          <p:cNvPr id="42" name="Rectangle 41">
            <a:extLst>
              <a:ext uri="{FF2B5EF4-FFF2-40B4-BE49-F238E27FC236}">
                <a16:creationId xmlns:a16="http://schemas.microsoft.com/office/drawing/2014/main" id="{E00FADFD-7760-495E-A4B4-A8D2F72BDA2E}"/>
              </a:ext>
            </a:extLst>
          </p:cNvPr>
          <p:cNvSpPr/>
          <p:nvPr/>
        </p:nvSpPr>
        <p:spPr>
          <a:xfrm>
            <a:off x="4617411" y="3609018"/>
            <a:ext cx="1572423" cy="1015663"/>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i-FI" sz="1200" b="1" err="1"/>
              <a:t>Our</a:t>
            </a:r>
            <a:r>
              <a:rPr lang="fi-FI" sz="1200" b="1"/>
              <a:t> </a:t>
            </a:r>
            <a:r>
              <a:rPr lang="fi-FI" sz="1200" b="1" err="1"/>
              <a:t>publications</a:t>
            </a:r>
            <a:r>
              <a:rPr kumimoji="0" lang="fi-FI" sz="1200" b="1" i="0" u="none" strike="noStrike" kern="1200" cap="none" spc="0" normalizeH="0" baseline="0" noProof="0">
                <a:ln>
                  <a:noFill/>
                </a:ln>
                <a:effectLst/>
                <a:uLnTx/>
                <a:uFillTx/>
              </a:rPr>
              <a:t>: </a:t>
            </a:r>
            <a:r>
              <a:rPr lang="fi-FI" sz="1200" err="1">
                <a:hlinkClick r:id="rId4">
                  <a:extLst>
                    <a:ext uri="{A12FA001-AC4F-418D-AE19-62706E023703}">
                      <ahyp:hlinkClr xmlns:ahyp="http://schemas.microsoft.com/office/drawing/2018/hyperlinkcolor" val="tx"/>
                    </a:ext>
                  </a:extLst>
                </a:hlinkClick>
              </a:rPr>
              <a:t>unlimited</a:t>
            </a:r>
            <a:r>
              <a:rPr kumimoji="0" lang="fi-FI" sz="1200" b="0" i="0" u="none" strike="noStrike" kern="1200" cap="none" spc="0" normalizeH="0" baseline="0" noProof="0">
                <a:ln>
                  <a:noFill/>
                </a:ln>
                <a:effectLst/>
                <a:uLnTx/>
                <a:uFillTx/>
                <a:hlinkClick r:id="rId4">
                  <a:extLst>
                    <a:ext uri="{A12FA001-AC4F-418D-AE19-62706E023703}">
                      <ahyp:hlinkClr xmlns:ahyp="http://schemas.microsoft.com/office/drawing/2018/hyperlinkcolor" val="tx"/>
                    </a:ext>
                  </a:extLst>
                </a:hlinkClick>
              </a:rPr>
              <a:t>.hamk.fi</a:t>
            </a:r>
            <a:endParaRPr kumimoji="0" lang="fi-FI" sz="1200" b="0" i="0" u="none" strike="noStrike" kern="1200" cap="none" spc="0" normalizeH="0" baseline="0" noProof="0">
              <a:ln>
                <a:noFill/>
              </a:ln>
              <a:effectLst/>
              <a:uLnTx/>
              <a:uFillTx/>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200" b="0" i="0" u="none" strike="noStrike" kern="1200" cap="none" spc="0" normalizeH="0" baseline="0" noProof="0">
              <a:ln>
                <a:noFill/>
              </a:ln>
              <a:solidFill>
                <a:prstClr val="black"/>
              </a:solidFill>
              <a:effectLst/>
              <a:uLnTx/>
              <a:uFillTx/>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cs typeface="Calibri Light"/>
                <a:hlinkClick r:id="rId5"/>
              </a:rPr>
              <a:t>blog</a:t>
            </a:r>
            <a:r>
              <a:rPr kumimoji="0" lang="en-US" sz="1200" b="0" i="0" u="none" strike="noStrike" kern="1200" cap="none" spc="0" normalizeH="0" baseline="0" noProof="0">
                <a:ln>
                  <a:noFill/>
                </a:ln>
                <a:solidFill>
                  <a:srgbClr val="000000"/>
                </a:solidFill>
                <a:effectLst/>
                <a:uLnTx/>
                <a:uFillTx/>
                <a:cs typeface="Calibri Light"/>
                <a:hlinkClick r:id="rId5">
                  <a:extLst>
                    <a:ext uri="{A12FA001-AC4F-418D-AE19-62706E023703}">
                      <ahyp:hlinkClr xmlns:ahyp="http://schemas.microsoft.com/office/drawing/2018/hyperlinkcolor" val="tx"/>
                    </a:ext>
                  </a:extLst>
                </a:hlinkClick>
              </a:rPr>
              <a:t>.hamk.fi/</a:t>
            </a:r>
            <a:r>
              <a:rPr kumimoji="0" lang="en-US" sz="1200" b="0" i="0" u="none" strike="noStrike" kern="1200" cap="none" spc="0" normalizeH="0" baseline="0" noProof="0" err="1">
                <a:ln>
                  <a:noFill/>
                </a:ln>
                <a:solidFill>
                  <a:srgbClr val="000000"/>
                </a:solidFill>
                <a:effectLst/>
                <a:uLnTx/>
                <a:uFillTx/>
                <a:cs typeface="Calibri Light"/>
                <a:hlinkClick r:id="rId5">
                  <a:extLst>
                    <a:ext uri="{A12FA001-AC4F-418D-AE19-62706E023703}">
                      <ahyp:hlinkClr xmlns:ahyp="http://schemas.microsoft.com/office/drawing/2018/hyperlinkcolor" val="tx"/>
                    </a:ext>
                  </a:extLst>
                </a:hlinkClick>
              </a:rPr>
              <a:t>hamk</a:t>
            </a:r>
            <a:r>
              <a:rPr kumimoji="0" lang="en-US" sz="1200" b="0" i="0" u="none" strike="noStrike" kern="1200" cap="none" spc="0" normalizeH="0" baseline="0" noProof="0">
                <a:ln>
                  <a:noFill/>
                </a:ln>
                <a:solidFill>
                  <a:srgbClr val="000000"/>
                </a:solidFill>
                <a:effectLst/>
                <a:uLnTx/>
                <a:uFillTx/>
                <a:cs typeface="Calibri Light"/>
                <a:hlinkClick r:id="rId5">
                  <a:extLst>
                    <a:ext uri="{A12FA001-AC4F-418D-AE19-62706E023703}">
                      <ahyp:hlinkClr xmlns:ahyp="http://schemas.microsoft.com/office/drawing/2018/hyperlinkcolor" val="tx"/>
                    </a:ext>
                  </a:extLst>
                </a:hlinkClick>
              </a:rPr>
              <a:t>-beat/</a:t>
            </a:r>
            <a:r>
              <a:rPr kumimoji="0" lang="en-US" sz="1200" b="0" i="0" u="none" strike="noStrike" kern="1200" cap="none" spc="0" normalizeH="0" baseline="0" noProof="0">
                <a:ln>
                  <a:noFill/>
                </a:ln>
                <a:solidFill>
                  <a:srgbClr val="000000"/>
                </a:solidFill>
                <a:effectLst/>
                <a:uLnTx/>
                <a:uFillTx/>
                <a:cs typeface="Calibri Light"/>
              </a:rPr>
              <a:t>  </a:t>
            </a:r>
            <a:r>
              <a:rPr kumimoji="0" lang="fi-FI" sz="1200" b="0" i="0" u="none" strike="noStrike" kern="1200" cap="none" spc="0" normalizeH="0" baseline="0" noProof="0">
                <a:ln>
                  <a:noFill/>
                </a:ln>
                <a:effectLst/>
                <a:uLnTx/>
                <a:uFillTx/>
              </a:rPr>
              <a:t> </a:t>
            </a:r>
            <a:endParaRPr lang="fi-FI" sz="1200" b="0" i="0" u="none" strike="noStrike" kern="1200" cap="none" spc="0" normalizeH="0" baseline="0" noProof="0">
              <a:ln>
                <a:noFill/>
              </a:ln>
              <a:effectLst/>
              <a:uLnTx/>
              <a:uFillTx/>
              <a:cs typeface="Calibri Light"/>
            </a:endParaRPr>
          </a:p>
        </p:txBody>
      </p:sp>
      <p:sp>
        <p:nvSpPr>
          <p:cNvPr id="43" name="Rectangle 42">
            <a:extLst>
              <a:ext uri="{FF2B5EF4-FFF2-40B4-BE49-F238E27FC236}">
                <a16:creationId xmlns:a16="http://schemas.microsoft.com/office/drawing/2014/main" id="{193DD5CD-F4DC-45FE-80AC-71FD63A5F372}"/>
              </a:ext>
            </a:extLst>
          </p:cNvPr>
          <p:cNvSpPr/>
          <p:nvPr/>
        </p:nvSpPr>
        <p:spPr>
          <a:xfrm>
            <a:off x="6348203" y="3609018"/>
            <a:ext cx="1325255"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200" b="1" i="0" u="none" strike="noStrike" kern="1200" cap="none" spc="0" normalizeH="0" baseline="0" noProof="0">
                <a:ln>
                  <a:noFill/>
                </a:ln>
                <a:solidFill>
                  <a:prstClr val="black"/>
                </a:solidFill>
                <a:effectLst/>
                <a:uLnTx/>
                <a:uFillTx/>
              </a:rPr>
              <a:t>Facebook: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rPr>
              <a:t>HAMK University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rPr>
              <a:t>of Applied Sciences</a:t>
            </a:r>
            <a:endParaRPr kumimoji="0" lang="fi-FI" sz="1200" b="0" i="0" u="none" strike="noStrike" kern="1200" cap="none" spc="0" normalizeH="0" baseline="0" noProof="0">
              <a:ln>
                <a:noFill/>
              </a:ln>
              <a:solidFill>
                <a:prstClr val="black"/>
              </a:solidFill>
              <a:effectLst/>
              <a:uLnTx/>
              <a:uFillTx/>
            </a:endParaRPr>
          </a:p>
        </p:txBody>
      </p:sp>
      <p:sp>
        <p:nvSpPr>
          <p:cNvPr id="50" name="Rectangle 49">
            <a:extLst>
              <a:ext uri="{FF2B5EF4-FFF2-40B4-BE49-F238E27FC236}">
                <a16:creationId xmlns:a16="http://schemas.microsoft.com/office/drawing/2014/main" id="{FAECAC30-7188-48B7-8138-714D4655891F}"/>
              </a:ext>
            </a:extLst>
          </p:cNvPr>
          <p:cNvSpPr/>
          <p:nvPr/>
        </p:nvSpPr>
        <p:spPr>
          <a:xfrm>
            <a:off x="7831827" y="3609018"/>
            <a:ext cx="1406971"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200" b="1" i="0" u="none" strike="noStrike" kern="1200" cap="none" spc="0" normalizeH="0" baseline="0" noProof="0">
                <a:ln>
                  <a:noFill/>
                </a:ln>
                <a:solidFill>
                  <a:prstClr val="black"/>
                </a:solidFill>
                <a:effectLst/>
                <a:uLnTx/>
                <a:uFillTx/>
                <a:ea typeface="+mn-ea"/>
                <a:cs typeface="+mn-cs"/>
              </a:rPr>
              <a:t>LinkedIn:</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err="1">
                <a:ln>
                  <a:noFill/>
                </a:ln>
                <a:solidFill>
                  <a:prstClr val="black"/>
                </a:solidFill>
                <a:effectLst/>
                <a:uLnTx/>
                <a:uFillTx/>
                <a:ea typeface="+mn-ea"/>
                <a:cs typeface="+mn-cs"/>
              </a:rPr>
              <a:t>Häme</a:t>
            </a:r>
            <a:r>
              <a:rPr kumimoji="0" lang="en-US" sz="1200" b="0" i="0" u="none" strike="noStrike" kern="1200" cap="none" spc="0" normalizeH="0" baseline="0" noProof="0">
                <a:ln>
                  <a:noFill/>
                </a:ln>
                <a:solidFill>
                  <a:prstClr val="black"/>
                </a:solidFill>
                <a:effectLst/>
                <a:uLnTx/>
                <a:uFillTx/>
                <a:ea typeface="+mn-ea"/>
                <a:cs typeface="+mn-cs"/>
              </a:rPr>
              <a:t> University of Applied Sciences, HAMK</a:t>
            </a: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US" sz="1200" b="0" i="0" u="none" strike="noStrike" kern="1200" cap="none" spc="0" normalizeH="0" baseline="0" noProof="0">
                <a:ln>
                  <a:noFill/>
                </a:ln>
                <a:solidFill>
                  <a:prstClr val="black"/>
                </a:solidFill>
                <a:effectLst/>
                <a:uLnTx/>
                <a:uFillTx/>
                <a:latin typeface="Calibri Light"/>
                <a:ea typeface="+mn-ea"/>
                <a:cs typeface="+mn-cs"/>
              </a:rPr>
            </a:br>
            <a:endParaRPr kumimoji="0" lang="fi-FI" sz="1200" b="0" i="0" u="none" strike="noStrike" kern="1200" cap="none" spc="0" normalizeH="0" baseline="0" noProof="0">
              <a:ln>
                <a:noFill/>
              </a:ln>
              <a:solidFill>
                <a:prstClr val="black"/>
              </a:solidFill>
              <a:effectLst/>
              <a:uLnTx/>
              <a:uFillTx/>
              <a:latin typeface="Calibri Light"/>
              <a:ea typeface="+mn-ea"/>
              <a:cs typeface="+mn-cs"/>
            </a:endParaRPr>
          </a:p>
        </p:txBody>
      </p:sp>
      <p:sp>
        <p:nvSpPr>
          <p:cNvPr id="51" name="Rectangle 50">
            <a:extLst>
              <a:ext uri="{FF2B5EF4-FFF2-40B4-BE49-F238E27FC236}">
                <a16:creationId xmlns:a16="http://schemas.microsoft.com/office/drawing/2014/main" id="{3778B0D0-DFB3-4293-9D94-4DD6C2A7A323}"/>
              </a:ext>
            </a:extLst>
          </p:cNvPr>
          <p:cNvSpPr/>
          <p:nvPr/>
        </p:nvSpPr>
        <p:spPr>
          <a:xfrm>
            <a:off x="8009921" y="6009530"/>
            <a:ext cx="1213802"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200" b="1" i="0" u="none" strike="noStrike" kern="1200" cap="none" spc="0" normalizeH="0" baseline="0" noProof="0">
                <a:ln>
                  <a:noFill/>
                </a:ln>
                <a:solidFill>
                  <a:prstClr val="black"/>
                </a:solidFill>
                <a:effectLst/>
                <a:uLnTx/>
                <a:uFillTx/>
                <a:ea typeface="+mn-ea"/>
                <a:cs typeface="+mn-cs"/>
              </a:rPr>
              <a:t>X:</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ea typeface="+mn-ea"/>
                <a:cs typeface="+mn-cs"/>
              </a:rPr>
              <a:t>@HAMK_UAS</a:t>
            </a:r>
            <a:br>
              <a:rPr kumimoji="0" lang="en-US" sz="1200" b="0" i="0" u="none" strike="noStrike" kern="1200" cap="none" spc="0" normalizeH="0" baseline="0" noProof="0">
                <a:ln>
                  <a:noFill/>
                </a:ln>
                <a:solidFill>
                  <a:prstClr val="black"/>
                </a:solidFill>
                <a:effectLst/>
                <a:uLnTx/>
                <a:uFillTx/>
                <a:latin typeface="Calibri Light"/>
                <a:ea typeface="+mn-ea"/>
                <a:cs typeface="+mn-cs"/>
              </a:rPr>
            </a:br>
            <a:endParaRPr kumimoji="0" lang="fi-FI" sz="1200" b="0" i="0" u="none" strike="noStrike" kern="1200" cap="none" spc="0" normalizeH="0" baseline="0" noProof="0">
              <a:ln>
                <a:noFill/>
              </a:ln>
              <a:solidFill>
                <a:prstClr val="black"/>
              </a:solidFill>
              <a:effectLst/>
              <a:uLnTx/>
              <a:uFillTx/>
              <a:latin typeface="Calibri Light"/>
              <a:ea typeface="+mn-ea"/>
              <a:cs typeface="+mn-cs"/>
            </a:endParaRPr>
          </a:p>
        </p:txBody>
      </p:sp>
      <p:sp>
        <p:nvSpPr>
          <p:cNvPr id="52" name="Rectangle 51">
            <a:extLst>
              <a:ext uri="{FF2B5EF4-FFF2-40B4-BE49-F238E27FC236}">
                <a16:creationId xmlns:a16="http://schemas.microsoft.com/office/drawing/2014/main" id="{4BA87DD4-0D41-4EFD-9DF0-4611F392A8B8}"/>
              </a:ext>
            </a:extLst>
          </p:cNvPr>
          <p:cNvSpPr/>
          <p:nvPr/>
        </p:nvSpPr>
        <p:spPr>
          <a:xfrm>
            <a:off x="4800490" y="6009530"/>
            <a:ext cx="1263043"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200" b="1" i="0" u="none" strike="noStrike" kern="1200" cap="none" spc="0" normalizeH="0" baseline="0" noProof="0">
                <a:ln>
                  <a:noFill/>
                </a:ln>
                <a:solidFill>
                  <a:prstClr val="black"/>
                </a:solidFill>
                <a:effectLst/>
                <a:uLnTx/>
                <a:uFillTx/>
                <a:ea typeface="+mn-ea"/>
                <a:cs typeface="+mn-cs"/>
              </a:rPr>
              <a:t>Instagram:</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ea typeface="+mn-ea"/>
                <a:cs typeface="+mn-cs"/>
              </a:rPr>
              <a:t>@HAMK_UAS</a:t>
            </a:r>
            <a:br>
              <a:rPr kumimoji="0" lang="en-US" sz="1200" b="0" i="0" u="none" strike="noStrike" kern="1200" cap="none" spc="0" normalizeH="0" baseline="0" noProof="0">
                <a:ln>
                  <a:noFill/>
                </a:ln>
                <a:solidFill>
                  <a:prstClr val="black"/>
                </a:solidFill>
                <a:effectLst/>
                <a:uLnTx/>
                <a:uFillTx/>
                <a:latin typeface="Calibri Light"/>
                <a:ea typeface="+mn-ea"/>
                <a:cs typeface="+mn-cs"/>
              </a:rPr>
            </a:br>
            <a:endParaRPr kumimoji="0" lang="fi-FI" sz="1200" b="0" i="0" u="none" strike="noStrike" kern="1200" cap="none" spc="0" normalizeH="0" baseline="0" noProof="0">
              <a:ln>
                <a:noFill/>
              </a:ln>
              <a:solidFill>
                <a:prstClr val="black"/>
              </a:solidFill>
              <a:effectLst/>
              <a:uLnTx/>
              <a:uFillTx/>
              <a:latin typeface="Calibri Light"/>
              <a:ea typeface="+mn-ea"/>
              <a:cs typeface="+mn-cs"/>
            </a:endParaRPr>
          </a:p>
        </p:txBody>
      </p:sp>
      <p:grpSp>
        <p:nvGrpSpPr>
          <p:cNvPr id="49" name="Group 48">
            <a:extLst>
              <a:ext uri="{FF2B5EF4-FFF2-40B4-BE49-F238E27FC236}">
                <a16:creationId xmlns:a16="http://schemas.microsoft.com/office/drawing/2014/main" id="{B016F0E6-EABB-44DF-8594-9EBC181D0FF2}"/>
              </a:ext>
              <a:ext uri="{C183D7F6-B498-43B3-948B-1728B52AA6E4}">
                <adec:decorative xmlns:adec="http://schemas.microsoft.com/office/drawing/2017/decorative" val="1"/>
              </a:ext>
            </a:extLst>
          </p:cNvPr>
          <p:cNvGrpSpPr/>
          <p:nvPr/>
        </p:nvGrpSpPr>
        <p:grpSpPr>
          <a:xfrm>
            <a:off x="3273329" y="2272485"/>
            <a:ext cx="1157784" cy="1157784"/>
            <a:chOff x="1807773" y="3774090"/>
            <a:chExt cx="1157784" cy="1157784"/>
          </a:xfrm>
        </p:grpSpPr>
        <p:sp>
          <p:nvSpPr>
            <p:cNvPr id="12" name="Oval 11">
              <a:extLst>
                <a:ext uri="{FF2B5EF4-FFF2-40B4-BE49-F238E27FC236}">
                  <a16:creationId xmlns:a16="http://schemas.microsoft.com/office/drawing/2014/main" id="{FC053805-66BB-4EC9-86B1-46F8317EBFF3}"/>
                </a:ext>
              </a:extLst>
            </p:cNvPr>
            <p:cNvSpPr/>
            <p:nvPr/>
          </p:nvSpPr>
          <p:spPr>
            <a:xfrm>
              <a:off x="1807773" y="3774090"/>
              <a:ext cx="1157784" cy="1157784"/>
            </a:xfrm>
            <a:prstGeom prst="ellipse">
              <a:avLst/>
            </a:prstGeom>
            <a:solidFill>
              <a:schemeClr val="bg1"/>
            </a:solidFill>
            <a:ln w="3810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prstClr val="white"/>
                </a:solidFill>
                <a:effectLst/>
                <a:uLnTx/>
                <a:uFillTx/>
                <a:latin typeface="Calibri Light"/>
                <a:ea typeface="+mn-ea"/>
                <a:cs typeface="+mn-cs"/>
              </a:endParaRPr>
            </a:p>
          </p:txBody>
        </p:sp>
        <p:pic>
          <p:nvPicPr>
            <p:cNvPr id="14" name="Graphic 13" descr="Email">
              <a:extLst>
                <a:ext uri="{FF2B5EF4-FFF2-40B4-BE49-F238E27FC236}">
                  <a16:creationId xmlns:a16="http://schemas.microsoft.com/office/drawing/2014/main" id="{C7D2BC83-A7EC-4ABB-A340-B2A6557BD275}"/>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2026780" y="3993097"/>
              <a:ext cx="719770" cy="719770"/>
            </a:xfrm>
            <a:prstGeom prst="rect">
              <a:avLst/>
            </a:prstGeom>
          </p:spPr>
        </p:pic>
      </p:grpSp>
      <p:grpSp>
        <p:nvGrpSpPr>
          <p:cNvPr id="48" name="Group 47">
            <a:extLst>
              <a:ext uri="{FF2B5EF4-FFF2-40B4-BE49-F238E27FC236}">
                <a16:creationId xmlns:a16="http://schemas.microsoft.com/office/drawing/2014/main" id="{B2C05342-D550-4EA2-9F78-3FFEFED6EC18}"/>
              </a:ext>
              <a:ext uri="{C183D7F6-B498-43B3-948B-1728B52AA6E4}">
                <adec:decorative xmlns:adec="http://schemas.microsoft.com/office/drawing/2017/decorative" val="1"/>
              </a:ext>
            </a:extLst>
          </p:cNvPr>
          <p:cNvGrpSpPr/>
          <p:nvPr/>
        </p:nvGrpSpPr>
        <p:grpSpPr>
          <a:xfrm>
            <a:off x="4781820" y="2211216"/>
            <a:ext cx="1157784" cy="1157784"/>
            <a:chOff x="3298030" y="3774090"/>
            <a:chExt cx="1157784" cy="1157784"/>
          </a:xfrm>
        </p:grpSpPr>
        <p:sp>
          <p:nvSpPr>
            <p:cNvPr id="16" name="Oval 15">
              <a:extLst>
                <a:ext uri="{FF2B5EF4-FFF2-40B4-BE49-F238E27FC236}">
                  <a16:creationId xmlns:a16="http://schemas.microsoft.com/office/drawing/2014/main" id="{774059C1-D1F4-4C78-B3F3-31E9F701508D}"/>
                </a:ext>
              </a:extLst>
            </p:cNvPr>
            <p:cNvSpPr/>
            <p:nvPr/>
          </p:nvSpPr>
          <p:spPr>
            <a:xfrm>
              <a:off x="3298030" y="3774090"/>
              <a:ext cx="1157784" cy="1157784"/>
            </a:xfrm>
            <a:prstGeom prst="ellipse">
              <a:avLst/>
            </a:prstGeom>
            <a:solidFill>
              <a:schemeClr val="bg1"/>
            </a:solidFill>
            <a:ln w="3810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prstClr val="white"/>
                </a:solidFill>
                <a:effectLst/>
                <a:uLnTx/>
                <a:uFillTx/>
                <a:latin typeface="Calibri Light"/>
                <a:ea typeface="+mn-ea"/>
                <a:cs typeface="+mn-cs"/>
              </a:endParaRPr>
            </a:p>
          </p:txBody>
        </p:sp>
        <p:pic>
          <p:nvPicPr>
            <p:cNvPr id="18" name="Graphic 17" descr="Open book">
              <a:extLst>
                <a:ext uri="{FF2B5EF4-FFF2-40B4-BE49-F238E27FC236}">
                  <a16:creationId xmlns:a16="http://schemas.microsoft.com/office/drawing/2014/main" id="{1887913A-9472-4FC2-9443-EEEB7BD98BF3}"/>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3472078" y="3948138"/>
              <a:ext cx="809688" cy="809688"/>
            </a:xfrm>
            <a:prstGeom prst="rect">
              <a:avLst/>
            </a:prstGeom>
          </p:spPr>
        </p:pic>
      </p:grpSp>
      <p:grpSp>
        <p:nvGrpSpPr>
          <p:cNvPr id="47" name="Group 46">
            <a:extLst>
              <a:ext uri="{FF2B5EF4-FFF2-40B4-BE49-F238E27FC236}">
                <a16:creationId xmlns:a16="http://schemas.microsoft.com/office/drawing/2014/main" id="{C46CDE12-C5F9-459B-A4C3-445227FFE8E2}"/>
              </a:ext>
              <a:ext uri="{C183D7F6-B498-43B3-948B-1728B52AA6E4}">
                <adec:decorative xmlns:adec="http://schemas.microsoft.com/office/drawing/2017/decorative" val="1"/>
              </a:ext>
            </a:extLst>
          </p:cNvPr>
          <p:cNvGrpSpPr/>
          <p:nvPr/>
        </p:nvGrpSpPr>
        <p:grpSpPr>
          <a:xfrm>
            <a:off x="6369732" y="2211216"/>
            <a:ext cx="1157784" cy="1157784"/>
            <a:chOff x="4712123" y="3774090"/>
            <a:chExt cx="1157784" cy="1157784"/>
          </a:xfrm>
        </p:grpSpPr>
        <p:sp>
          <p:nvSpPr>
            <p:cNvPr id="20" name="Oval 19">
              <a:extLst>
                <a:ext uri="{FF2B5EF4-FFF2-40B4-BE49-F238E27FC236}">
                  <a16:creationId xmlns:a16="http://schemas.microsoft.com/office/drawing/2014/main" id="{2B384821-7227-4B07-9216-66904627A049}"/>
                </a:ext>
              </a:extLst>
            </p:cNvPr>
            <p:cNvSpPr/>
            <p:nvPr/>
          </p:nvSpPr>
          <p:spPr>
            <a:xfrm>
              <a:off x="4712123" y="3774090"/>
              <a:ext cx="1157784" cy="1157784"/>
            </a:xfrm>
            <a:prstGeom prst="ellipse">
              <a:avLst/>
            </a:prstGeom>
            <a:solidFill>
              <a:schemeClr val="bg1"/>
            </a:solidFill>
            <a:ln w="3810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prstClr val="white"/>
                </a:solidFill>
                <a:effectLst/>
                <a:uLnTx/>
                <a:uFillTx/>
                <a:latin typeface="Calibri Light"/>
                <a:ea typeface="+mn-ea"/>
                <a:cs typeface="+mn-cs"/>
              </a:endParaRPr>
            </a:p>
          </p:txBody>
        </p:sp>
        <p:pic>
          <p:nvPicPr>
            <p:cNvPr id="38" name="Picture 37">
              <a:extLst>
                <a:ext uri="{FF2B5EF4-FFF2-40B4-BE49-F238E27FC236}">
                  <a16:creationId xmlns:a16="http://schemas.microsoft.com/office/drawing/2014/main" id="{8B95829C-A619-4C5B-BFAF-B767ACD64784}"/>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938687" y="3992062"/>
              <a:ext cx="720000" cy="720000"/>
            </a:xfrm>
            <a:prstGeom prst="rect">
              <a:avLst/>
            </a:prstGeom>
          </p:spPr>
        </p:pic>
      </p:grpSp>
      <p:grpSp>
        <p:nvGrpSpPr>
          <p:cNvPr id="46" name="Group 45">
            <a:extLst>
              <a:ext uri="{FF2B5EF4-FFF2-40B4-BE49-F238E27FC236}">
                <a16:creationId xmlns:a16="http://schemas.microsoft.com/office/drawing/2014/main" id="{6683C7E1-557A-4319-BD46-B716D3405A34}"/>
              </a:ext>
              <a:ext uri="{C183D7F6-B498-43B3-948B-1728B52AA6E4}">
                <adec:decorative xmlns:adec="http://schemas.microsoft.com/office/drawing/2017/decorative" val="1"/>
              </a:ext>
            </a:extLst>
          </p:cNvPr>
          <p:cNvGrpSpPr/>
          <p:nvPr/>
        </p:nvGrpSpPr>
        <p:grpSpPr>
          <a:xfrm>
            <a:off x="7956421" y="2266486"/>
            <a:ext cx="1157784" cy="1157784"/>
            <a:chOff x="6108520" y="3774090"/>
            <a:chExt cx="1157784" cy="1157784"/>
          </a:xfrm>
        </p:grpSpPr>
        <p:sp>
          <p:nvSpPr>
            <p:cNvPr id="25" name="Oval 24">
              <a:extLst>
                <a:ext uri="{FF2B5EF4-FFF2-40B4-BE49-F238E27FC236}">
                  <a16:creationId xmlns:a16="http://schemas.microsoft.com/office/drawing/2014/main" id="{F34DF6C3-0A71-4362-9C5D-C57BCB9541B0}"/>
                </a:ext>
              </a:extLst>
            </p:cNvPr>
            <p:cNvSpPr/>
            <p:nvPr/>
          </p:nvSpPr>
          <p:spPr>
            <a:xfrm>
              <a:off x="6108520" y="3774090"/>
              <a:ext cx="1157784" cy="1157784"/>
            </a:xfrm>
            <a:prstGeom prst="ellipse">
              <a:avLst/>
            </a:prstGeom>
            <a:solidFill>
              <a:schemeClr val="bg1"/>
            </a:solidFill>
            <a:ln w="3810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srgbClr val="FFD7BE"/>
                </a:solidFill>
                <a:effectLst/>
                <a:uLnTx/>
                <a:uFillTx/>
                <a:latin typeface="Calibri Light"/>
                <a:ea typeface="+mn-ea"/>
                <a:cs typeface="+mn-cs"/>
              </a:endParaRPr>
            </a:p>
          </p:txBody>
        </p:sp>
        <p:pic>
          <p:nvPicPr>
            <p:cNvPr id="39" name="Picture 38">
              <a:extLst>
                <a:ext uri="{FF2B5EF4-FFF2-40B4-BE49-F238E27FC236}">
                  <a16:creationId xmlns:a16="http://schemas.microsoft.com/office/drawing/2014/main" id="{2793450C-A829-495F-B35F-381E2B703C20}"/>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327412" y="3992982"/>
              <a:ext cx="720000" cy="720000"/>
            </a:xfrm>
            <a:prstGeom prst="rect">
              <a:avLst/>
            </a:prstGeom>
          </p:spPr>
        </p:pic>
      </p:grpSp>
      <p:sp>
        <p:nvSpPr>
          <p:cNvPr id="29" name="Oval 28" descr="Logo of YouTube">
            <a:extLst>
              <a:ext uri="{FF2B5EF4-FFF2-40B4-BE49-F238E27FC236}">
                <a16:creationId xmlns:a16="http://schemas.microsoft.com/office/drawing/2014/main" id="{C67A4141-230F-4779-940F-49783CFD4052}"/>
              </a:ext>
            </a:extLst>
          </p:cNvPr>
          <p:cNvSpPr/>
          <p:nvPr/>
        </p:nvSpPr>
        <p:spPr>
          <a:xfrm>
            <a:off x="3259807" y="4731877"/>
            <a:ext cx="1157784" cy="1157784"/>
          </a:xfrm>
          <a:prstGeom prst="ellipse">
            <a:avLst/>
          </a:prstGeom>
          <a:solidFill>
            <a:schemeClr val="bg1"/>
          </a:solidFill>
          <a:ln w="3810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prstClr val="white"/>
              </a:solidFill>
              <a:effectLst/>
              <a:uLnTx/>
              <a:uFillTx/>
              <a:latin typeface="Calibri Light"/>
              <a:ea typeface="+mn-ea"/>
              <a:cs typeface="+mn-cs"/>
            </a:endParaRPr>
          </a:p>
        </p:txBody>
      </p:sp>
      <p:grpSp>
        <p:nvGrpSpPr>
          <p:cNvPr id="44" name="Group 43">
            <a:extLst>
              <a:ext uri="{FF2B5EF4-FFF2-40B4-BE49-F238E27FC236}">
                <a16:creationId xmlns:a16="http://schemas.microsoft.com/office/drawing/2014/main" id="{A183FD90-FF61-4724-8125-400811C8DE59}"/>
              </a:ext>
              <a:ext uri="{C183D7F6-B498-43B3-948B-1728B52AA6E4}">
                <adec:decorative xmlns:adec="http://schemas.microsoft.com/office/drawing/2017/decorative" val="1"/>
              </a:ext>
            </a:extLst>
          </p:cNvPr>
          <p:cNvGrpSpPr/>
          <p:nvPr/>
        </p:nvGrpSpPr>
        <p:grpSpPr>
          <a:xfrm>
            <a:off x="4848979" y="4710576"/>
            <a:ext cx="1157784" cy="1157784"/>
            <a:chOff x="8936708" y="3774090"/>
            <a:chExt cx="1157784" cy="1157784"/>
          </a:xfrm>
        </p:grpSpPr>
        <p:sp>
          <p:nvSpPr>
            <p:cNvPr id="33" name="Oval 32">
              <a:extLst>
                <a:ext uri="{FF2B5EF4-FFF2-40B4-BE49-F238E27FC236}">
                  <a16:creationId xmlns:a16="http://schemas.microsoft.com/office/drawing/2014/main" id="{E93B5D06-93A8-4416-A659-5CA80207A4D9}"/>
                </a:ext>
              </a:extLst>
            </p:cNvPr>
            <p:cNvSpPr/>
            <p:nvPr/>
          </p:nvSpPr>
          <p:spPr>
            <a:xfrm>
              <a:off x="8936708" y="3774090"/>
              <a:ext cx="1157784" cy="1157784"/>
            </a:xfrm>
            <a:prstGeom prst="ellipse">
              <a:avLst/>
            </a:prstGeom>
            <a:solidFill>
              <a:schemeClr val="bg1"/>
            </a:solidFill>
            <a:ln w="3810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prstClr val="white"/>
                </a:solidFill>
                <a:effectLst/>
                <a:uLnTx/>
                <a:uFillTx/>
                <a:latin typeface="Calibri Light"/>
                <a:ea typeface="+mn-ea"/>
                <a:cs typeface="+mn-cs"/>
              </a:endParaRPr>
            </a:p>
          </p:txBody>
        </p:sp>
        <p:pic>
          <p:nvPicPr>
            <p:cNvPr id="41" name="Picture 40">
              <a:extLst>
                <a:ext uri="{FF2B5EF4-FFF2-40B4-BE49-F238E27FC236}">
                  <a16:creationId xmlns:a16="http://schemas.microsoft.com/office/drawing/2014/main" id="{AFEADDB9-51B8-42E3-BFC0-CB6CBF7B0C5D}"/>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9155600" y="3992982"/>
              <a:ext cx="720000" cy="720000"/>
            </a:xfrm>
            <a:prstGeom prst="rect">
              <a:avLst/>
            </a:prstGeom>
          </p:spPr>
        </p:pic>
      </p:grpSp>
      <p:sp>
        <p:nvSpPr>
          <p:cNvPr id="53" name="Rectangle 51">
            <a:extLst>
              <a:ext uri="{FF2B5EF4-FFF2-40B4-BE49-F238E27FC236}">
                <a16:creationId xmlns:a16="http://schemas.microsoft.com/office/drawing/2014/main" id="{B3542DF5-5B4E-40CE-933D-0825BD4E1CF7}"/>
              </a:ext>
            </a:extLst>
          </p:cNvPr>
          <p:cNvSpPr/>
          <p:nvPr/>
        </p:nvSpPr>
        <p:spPr>
          <a:xfrm>
            <a:off x="6431938" y="6009530"/>
            <a:ext cx="1263043"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200" b="1" i="0" u="none" strike="noStrike" kern="1200" cap="none" spc="0" normalizeH="0" baseline="0" noProof="0" err="1">
                <a:ln>
                  <a:noFill/>
                </a:ln>
                <a:solidFill>
                  <a:prstClr val="black"/>
                </a:solidFill>
                <a:effectLst/>
                <a:uLnTx/>
                <a:uFillTx/>
                <a:ea typeface="+mn-ea"/>
                <a:cs typeface="+mn-cs"/>
              </a:rPr>
              <a:t>TikTok</a:t>
            </a:r>
            <a:r>
              <a:rPr kumimoji="0" lang="fi-FI" sz="1200" b="1" i="0" u="none" strike="noStrike" kern="1200" cap="none" spc="0" normalizeH="0" baseline="0" noProof="0">
                <a:ln>
                  <a:noFill/>
                </a:ln>
                <a:solidFill>
                  <a:prstClr val="black"/>
                </a:solidFill>
                <a:effectLst/>
                <a:uLnTx/>
                <a:uFillTx/>
                <a:ea typeface="+mn-ea"/>
                <a:cs typeface="+mn-cs"/>
              </a:rPr>
              <a:t>:</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ea typeface="+mn-ea"/>
                <a:cs typeface="+mn-cs"/>
              </a:rPr>
              <a:t>@HAMK_UAS</a:t>
            </a:r>
            <a:br>
              <a:rPr kumimoji="0" lang="en-US" sz="1200" b="0" i="0" u="none" strike="noStrike" kern="1200" cap="none" spc="0" normalizeH="0" baseline="0" noProof="0">
                <a:ln>
                  <a:noFill/>
                </a:ln>
                <a:solidFill>
                  <a:prstClr val="black"/>
                </a:solidFill>
                <a:effectLst/>
                <a:uLnTx/>
                <a:uFillTx/>
                <a:latin typeface="Calibri Light"/>
                <a:ea typeface="+mn-ea"/>
                <a:cs typeface="+mn-cs"/>
              </a:rPr>
            </a:br>
            <a:endParaRPr kumimoji="0" lang="fi-FI" sz="1200" b="0" i="0" u="none" strike="noStrike" kern="1200" cap="none" spc="0" normalizeH="0" baseline="0" noProof="0">
              <a:ln>
                <a:noFill/>
              </a:ln>
              <a:solidFill>
                <a:prstClr val="black"/>
              </a:solidFill>
              <a:effectLst/>
              <a:uLnTx/>
              <a:uFillTx/>
              <a:latin typeface="Calibri Light"/>
              <a:ea typeface="+mn-ea"/>
              <a:cs typeface="+mn-cs"/>
            </a:endParaRPr>
          </a:p>
        </p:txBody>
      </p:sp>
      <p:grpSp>
        <p:nvGrpSpPr>
          <p:cNvPr id="34" name="Ryhmä 33">
            <a:extLst>
              <a:ext uri="{FF2B5EF4-FFF2-40B4-BE49-F238E27FC236}">
                <a16:creationId xmlns:a16="http://schemas.microsoft.com/office/drawing/2014/main" id="{318297DC-99A5-45BE-B078-74689B999056}"/>
              </a:ext>
              <a:ext uri="{C183D7F6-B498-43B3-948B-1728B52AA6E4}">
                <adec:decorative xmlns:adec="http://schemas.microsoft.com/office/drawing/2017/decorative" val="1"/>
              </a:ext>
            </a:extLst>
          </p:cNvPr>
          <p:cNvGrpSpPr/>
          <p:nvPr/>
        </p:nvGrpSpPr>
        <p:grpSpPr>
          <a:xfrm>
            <a:off x="6431939" y="4710576"/>
            <a:ext cx="1157784" cy="1157784"/>
            <a:chOff x="10188386" y="4108596"/>
            <a:chExt cx="1157784" cy="1157784"/>
          </a:xfrm>
        </p:grpSpPr>
        <p:sp>
          <p:nvSpPr>
            <p:cNvPr id="55" name="Oval 32">
              <a:extLst>
                <a:ext uri="{FF2B5EF4-FFF2-40B4-BE49-F238E27FC236}">
                  <a16:creationId xmlns:a16="http://schemas.microsoft.com/office/drawing/2014/main" id="{895ADD68-A499-4122-B3B6-BA30DF7A2B90}"/>
                </a:ext>
              </a:extLst>
            </p:cNvPr>
            <p:cNvSpPr/>
            <p:nvPr/>
          </p:nvSpPr>
          <p:spPr>
            <a:xfrm>
              <a:off x="10188386" y="4108596"/>
              <a:ext cx="1157784" cy="1157784"/>
            </a:xfrm>
            <a:prstGeom prst="ellipse">
              <a:avLst/>
            </a:prstGeom>
            <a:solidFill>
              <a:schemeClr val="bg1"/>
            </a:solidFill>
            <a:ln w="3810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prstClr val="white"/>
                </a:solidFill>
                <a:effectLst/>
                <a:uLnTx/>
                <a:uFillTx/>
                <a:latin typeface="Calibri Light"/>
                <a:ea typeface="+mn-ea"/>
                <a:cs typeface="+mn-cs"/>
              </a:endParaRPr>
            </a:p>
          </p:txBody>
        </p:sp>
        <p:sp>
          <p:nvSpPr>
            <p:cNvPr id="32" name="Ellipsi 31">
              <a:extLst>
                <a:ext uri="{FF2B5EF4-FFF2-40B4-BE49-F238E27FC236}">
                  <a16:creationId xmlns:a16="http://schemas.microsoft.com/office/drawing/2014/main" id="{1AA72623-0C1D-41AE-8F29-61822C4AE7E1}"/>
                </a:ext>
              </a:extLst>
            </p:cNvPr>
            <p:cNvSpPr/>
            <p:nvPr/>
          </p:nvSpPr>
          <p:spPr>
            <a:xfrm>
              <a:off x="10407278" y="4327488"/>
              <a:ext cx="720000" cy="720000"/>
            </a:xfrm>
            <a:prstGeom prst="ellipse">
              <a:avLst/>
            </a:prstGeom>
            <a:solidFill>
              <a:srgbClr val="002D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prstClr val="white"/>
                </a:solidFill>
                <a:effectLst/>
                <a:uLnTx/>
                <a:uFillTx/>
                <a:latin typeface="Calibri Light"/>
                <a:ea typeface="+mn-ea"/>
                <a:cs typeface="+mn-cs"/>
              </a:endParaRPr>
            </a:p>
          </p:txBody>
        </p:sp>
        <p:pic>
          <p:nvPicPr>
            <p:cNvPr id="31" name="Kuva 30">
              <a:extLst>
                <a:ext uri="{FF2B5EF4-FFF2-40B4-BE49-F238E27FC236}">
                  <a16:creationId xmlns:a16="http://schemas.microsoft.com/office/drawing/2014/main" id="{33D67D2B-D616-470B-8C51-25A4F7DF0225}"/>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407278" y="4357997"/>
              <a:ext cx="720000" cy="658983"/>
            </a:xfrm>
            <a:prstGeom prst="rect">
              <a:avLst/>
            </a:prstGeom>
          </p:spPr>
        </p:pic>
      </p:grpSp>
      <p:grpSp>
        <p:nvGrpSpPr>
          <p:cNvPr id="9" name="Ryhmä 8" descr="Logo of Twitter">
            <a:extLst>
              <a:ext uri="{FF2B5EF4-FFF2-40B4-BE49-F238E27FC236}">
                <a16:creationId xmlns:a16="http://schemas.microsoft.com/office/drawing/2014/main" id="{257FE615-58E8-32A1-5645-044DB5CCD49B}"/>
              </a:ext>
            </a:extLst>
          </p:cNvPr>
          <p:cNvGrpSpPr/>
          <p:nvPr/>
        </p:nvGrpSpPr>
        <p:grpSpPr>
          <a:xfrm>
            <a:off x="8009921" y="4759754"/>
            <a:ext cx="1139198" cy="1102030"/>
            <a:chOff x="8044776" y="4729160"/>
            <a:chExt cx="1139198" cy="1102030"/>
          </a:xfrm>
        </p:grpSpPr>
        <p:sp>
          <p:nvSpPr>
            <p:cNvPr id="4" name="Oval 32">
              <a:extLst>
                <a:ext uri="{FF2B5EF4-FFF2-40B4-BE49-F238E27FC236}">
                  <a16:creationId xmlns:a16="http://schemas.microsoft.com/office/drawing/2014/main" id="{5BEB1EBF-845F-10C7-D216-1536B0068DEC}"/>
                </a:ext>
              </a:extLst>
            </p:cNvPr>
            <p:cNvSpPr/>
            <p:nvPr/>
          </p:nvSpPr>
          <p:spPr>
            <a:xfrm>
              <a:off x="8044776" y="4729160"/>
              <a:ext cx="1139198" cy="1102030"/>
            </a:xfrm>
            <a:prstGeom prst="ellipse">
              <a:avLst/>
            </a:prstGeom>
            <a:solidFill>
              <a:schemeClr val="bg1"/>
            </a:solidFill>
            <a:ln w="38100">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prstClr val="white"/>
                </a:solidFill>
                <a:effectLst/>
                <a:uLnTx/>
                <a:uFillTx/>
                <a:latin typeface="Calibri Light"/>
                <a:ea typeface="+mn-ea"/>
                <a:cs typeface="+mn-cs"/>
              </a:endParaRPr>
            </a:p>
          </p:txBody>
        </p:sp>
        <p:sp>
          <p:nvSpPr>
            <p:cNvPr id="5" name="Ellipsi 4">
              <a:extLst>
                <a:ext uri="{FF2B5EF4-FFF2-40B4-BE49-F238E27FC236}">
                  <a16:creationId xmlns:a16="http://schemas.microsoft.com/office/drawing/2014/main" id="{A4300BC4-73DB-4AC4-0823-EB4895FDF152}"/>
                </a:ext>
              </a:extLst>
            </p:cNvPr>
            <p:cNvSpPr/>
            <p:nvPr/>
          </p:nvSpPr>
          <p:spPr>
            <a:xfrm>
              <a:off x="8254375" y="4957346"/>
              <a:ext cx="701415" cy="654952"/>
            </a:xfrm>
            <a:prstGeom prst="ellipse">
              <a:avLst/>
            </a:prstGeom>
            <a:solidFill>
              <a:srgbClr val="002D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prstClr val="white"/>
                </a:solidFill>
                <a:effectLst/>
                <a:uLnTx/>
                <a:uFillTx/>
                <a:latin typeface="Calibri Light"/>
                <a:ea typeface="+mn-ea"/>
                <a:cs typeface="+mn-cs"/>
              </a:endParaRPr>
            </a:p>
          </p:txBody>
        </p:sp>
      </p:grpSp>
      <p:sp>
        <p:nvSpPr>
          <p:cNvPr id="19" name="Tekstiruutu 18">
            <a:extLst>
              <a:ext uri="{FF2B5EF4-FFF2-40B4-BE49-F238E27FC236}">
                <a16:creationId xmlns:a16="http://schemas.microsoft.com/office/drawing/2014/main" id="{37BD375F-09F3-AFA0-165E-E219CE9E7FCE}"/>
              </a:ext>
            </a:extLst>
          </p:cNvPr>
          <p:cNvSpPr txBox="1"/>
          <p:nvPr/>
        </p:nvSpPr>
        <p:spPr>
          <a:xfrm>
            <a:off x="9369777" y="5950856"/>
            <a:ext cx="266699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i-FI">
                <a:solidFill>
                  <a:schemeClr val="bg2"/>
                </a:solidFill>
                <a:latin typeface="Arial Rounded MT Bold"/>
                <a:cs typeface="Arial"/>
              </a:rPr>
              <a:t>#hamk</a:t>
            </a:r>
          </a:p>
          <a:p>
            <a:r>
              <a:rPr lang="fi-FI">
                <a:solidFill>
                  <a:schemeClr val="bg2"/>
                </a:solidFill>
                <a:latin typeface="Arial Rounded MT Bold"/>
                <a:cs typeface="Arial"/>
              </a:rPr>
              <a:t>#theBettermakers</a:t>
            </a:r>
          </a:p>
        </p:txBody>
      </p:sp>
      <p:pic>
        <p:nvPicPr>
          <p:cNvPr id="10" name="Kuva 10" descr="Kuva, joka sisältää kohteen viiva, symboli, Symmetria, lamppu&#10;&#10;Kuvaus luotu automaattisesti">
            <a:extLst>
              <a:ext uri="{FF2B5EF4-FFF2-40B4-BE49-F238E27FC236}">
                <a16:creationId xmlns:a16="http://schemas.microsoft.com/office/drawing/2014/main" id="{72F99BE4-D70F-E003-BE45-D55D6F79BC72}"/>
              </a:ext>
            </a:extLst>
          </p:cNvPr>
          <p:cNvPicPr>
            <a:picLocks noChangeAspect="1"/>
          </p:cNvPicPr>
          <p:nvPr/>
        </p:nvPicPr>
        <p:blipFill>
          <a:blip r:embed="rId14"/>
          <a:stretch>
            <a:fillRect/>
          </a:stretch>
        </p:blipFill>
        <p:spPr>
          <a:xfrm>
            <a:off x="8345111" y="5081123"/>
            <a:ext cx="468817" cy="459292"/>
          </a:xfrm>
          <a:prstGeom prst="rect">
            <a:avLst/>
          </a:prstGeom>
        </p:spPr>
      </p:pic>
      <p:sp>
        <p:nvSpPr>
          <p:cNvPr id="21" name="Ellipsi 20" descr="Logo of YouTube">
            <a:extLst>
              <a:ext uri="{FF2B5EF4-FFF2-40B4-BE49-F238E27FC236}">
                <a16:creationId xmlns:a16="http://schemas.microsoft.com/office/drawing/2014/main" id="{63C98C71-50D6-A2C7-D485-3E7AFFE2E329}"/>
              </a:ext>
            </a:extLst>
          </p:cNvPr>
          <p:cNvSpPr/>
          <p:nvPr/>
        </p:nvSpPr>
        <p:spPr>
          <a:xfrm>
            <a:off x="3480514" y="4974001"/>
            <a:ext cx="701415" cy="654952"/>
          </a:xfrm>
          <a:prstGeom prst="ellipse">
            <a:avLst/>
          </a:prstGeom>
          <a:solidFill>
            <a:srgbClr val="002D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prstClr val="white"/>
              </a:solidFill>
              <a:effectLst/>
              <a:uLnTx/>
              <a:uFillTx/>
              <a:latin typeface="Calibri Light"/>
              <a:ea typeface="+mn-ea"/>
              <a:cs typeface="+mn-cs"/>
            </a:endParaRPr>
          </a:p>
        </p:txBody>
      </p:sp>
      <p:pic>
        <p:nvPicPr>
          <p:cNvPr id="22" name="Kuva 22" descr="Kuva, joka sisältää kohteen logo, symboli, Grafiikka, Fontti&#10;&#10;Kuvaus luotu automaattisesti">
            <a:extLst>
              <a:ext uri="{FF2B5EF4-FFF2-40B4-BE49-F238E27FC236}">
                <a16:creationId xmlns:a16="http://schemas.microsoft.com/office/drawing/2014/main" id="{E69F1716-2200-9761-C7FF-F477B6B26A8B}"/>
              </a:ext>
            </a:extLst>
          </p:cNvPr>
          <p:cNvPicPr>
            <a:picLocks noChangeAspect="1"/>
          </p:cNvPicPr>
          <p:nvPr/>
        </p:nvPicPr>
        <p:blipFill>
          <a:blip r:embed="rId15"/>
          <a:stretch>
            <a:fillRect/>
          </a:stretch>
        </p:blipFill>
        <p:spPr>
          <a:xfrm>
            <a:off x="3351401" y="4958418"/>
            <a:ext cx="977996" cy="691050"/>
          </a:xfrm>
          <a:prstGeom prst="rect">
            <a:avLst/>
          </a:prstGeom>
        </p:spPr>
      </p:pic>
      <p:sp>
        <p:nvSpPr>
          <p:cNvPr id="35" name="TextBox 34">
            <a:extLst>
              <a:ext uri="{FF2B5EF4-FFF2-40B4-BE49-F238E27FC236}">
                <a16:creationId xmlns:a16="http://schemas.microsoft.com/office/drawing/2014/main" id="{DDB2897E-2F57-BD65-2276-A3570C7D8F44}"/>
              </a:ext>
            </a:extLst>
          </p:cNvPr>
          <p:cNvSpPr txBox="1"/>
          <p:nvPr/>
        </p:nvSpPr>
        <p:spPr>
          <a:xfrm>
            <a:off x="3358836" y="6009530"/>
            <a:ext cx="1073249" cy="461665"/>
          </a:xfrm>
          <a:prstGeom prst="rect">
            <a:avLst/>
          </a:prstGeom>
          <a:noFill/>
        </p:spPr>
        <p:txBody>
          <a:bodyPr wrap="square" rtlCol="0">
            <a:spAutoFit/>
          </a:bodyPr>
          <a:lstStyle/>
          <a:p>
            <a:r>
              <a:rPr lang="fi-FI" sz="1200" b="1"/>
              <a:t>YouTube:</a:t>
            </a:r>
            <a:br>
              <a:rPr lang="fi-FI" sz="1200" b="1"/>
            </a:br>
            <a:r>
              <a:rPr lang="fi-FI" sz="1200"/>
              <a:t>@HAMKuas</a:t>
            </a:r>
          </a:p>
        </p:txBody>
      </p:sp>
    </p:spTree>
    <p:extLst>
      <p:ext uri="{BB962C8B-B14F-4D97-AF65-F5344CB8AC3E}">
        <p14:creationId xmlns:p14="http://schemas.microsoft.com/office/powerpoint/2010/main" val="19559309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Kuva 4" descr="Kuva, joka sisältää kohteen Ihmisen kasvot, henkilö, vaate, hymy&#10;&#10;Kuvaus luotu automaattisesti">
            <a:extLst>
              <a:ext uri="{FF2B5EF4-FFF2-40B4-BE49-F238E27FC236}">
                <a16:creationId xmlns:a16="http://schemas.microsoft.com/office/drawing/2014/main" id="{0F98662D-2B4E-05A2-FDDA-60E0EFF2EA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08745" y="0"/>
            <a:ext cx="6858000" cy="6858000"/>
          </a:xfrm>
          <a:prstGeom prst="rect">
            <a:avLst/>
          </a:prstGeom>
        </p:spPr>
      </p:pic>
      <p:sp>
        <p:nvSpPr>
          <p:cNvPr id="28" name="Title 27">
            <a:extLst>
              <a:ext uri="{FF2B5EF4-FFF2-40B4-BE49-F238E27FC236}">
                <a16:creationId xmlns:a16="http://schemas.microsoft.com/office/drawing/2014/main" id="{99058455-E0C8-58AE-434A-ED5923923877}"/>
              </a:ext>
            </a:extLst>
          </p:cNvPr>
          <p:cNvSpPr>
            <a:spLocks noGrp="1"/>
          </p:cNvSpPr>
          <p:nvPr>
            <p:ph type="title"/>
          </p:nvPr>
        </p:nvSpPr>
        <p:spPr>
          <a:xfrm>
            <a:off x="583198" y="1335983"/>
            <a:ext cx="4674602" cy="1325563"/>
          </a:xfrm>
        </p:spPr>
        <p:txBody>
          <a:bodyPr>
            <a:normAutofit fontScale="90000"/>
          </a:bodyPr>
          <a:lstStyle/>
          <a:p>
            <a:r>
              <a:rPr lang="fi-FI" err="1"/>
              <a:t>Thaks</a:t>
            </a:r>
            <a:r>
              <a:rPr lang="fi-FI"/>
              <a:t> </a:t>
            </a:r>
            <a:r>
              <a:rPr lang="fi-FI" err="1"/>
              <a:t>all</a:t>
            </a:r>
            <a:r>
              <a:rPr lang="fi-FI"/>
              <a:t>! Pick Maija in LinkedIn!</a:t>
            </a:r>
          </a:p>
        </p:txBody>
      </p:sp>
      <p:sp>
        <p:nvSpPr>
          <p:cNvPr id="29" name="Text Placeholder 28">
            <a:extLst>
              <a:ext uri="{FF2B5EF4-FFF2-40B4-BE49-F238E27FC236}">
                <a16:creationId xmlns:a16="http://schemas.microsoft.com/office/drawing/2014/main" id="{0C454631-DCD8-3C2A-1E52-C99AEC16E351}"/>
              </a:ext>
            </a:extLst>
          </p:cNvPr>
          <p:cNvSpPr>
            <a:spLocks noGrp="1"/>
          </p:cNvSpPr>
          <p:nvPr>
            <p:ph type="body" sz="quarter" idx="15"/>
          </p:nvPr>
        </p:nvSpPr>
        <p:spPr/>
        <p:txBody>
          <a:bodyPr/>
          <a:lstStyle/>
          <a:p>
            <a:r>
              <a:rPr lang="fi-FI" err="1"/>
              <a:t>Principal</a:t>
            </a:r>
            <a:r>
              <a:rPr lang="fi-FI"/>
              <a:t> </a:t>
            </a:r>
            <a:r>
              <a:rPr lang="fi-FI" err="1"/>
              <a:t>research</a:t>
            </a:r>
            <a:r>
              <a:rPr lang="fi-FI"/>
              <a:t> </a:t>
            </a:r>
            <a:r>
              <a:rPr lang="fi-FI" err="1"/>
              <a:t>scientist</a:t>
            </a:r>
            <a:r>
              <a:rPr lang="fi-FI"/>
              <a:t> Laura-Maija Hero @Hamk </a:t>
            </a:r>
            <a:r>
              <a:rPr lang="fi-FI" err="1"/>
              <a:t>Edu</a:t>
            </a:r>
            <a:endParaRPr lang="fi-FI"/>
          </a:p>
        </p:txBody>
      </p:sp>
      <p:sp>
        <p:nvSpPr>
          <p:cNvPr id="30" name="Text Placeholder 29">
            <a:extLst>
              <a:ext uri="{FF2B5EF4-FFF2-40B4-BE49-F238E27FC236}">
                <a16:creationId xmlns:a16="http://schemas.microsoft.com/office/drawing/2014/main" id="{6B1F0DC5-69B0-F186-BFB7-3DD336A63143}"/>
              </a:ext>
            </a:extLst>
          </p:cNvPr>
          <p:cNvSpPr>
            <a:spLocks noGrp="1"/>
          </p:cNvSpPr>
          <p:nvPr>
            <p:ph type="body" sz="quarter" idx="16"/>
          </p:nvPr>
        </p:nvSpPr>
        <p:spPr/>
        <p:txBody>
          <a:bodyPr/>
          <a:lstStyle/>
          <a:p>
            <a:r>
              <a:rPr lang="fi-FI"/>
              <a:t>Laura-maija.hero@hamk.fi</a:t>
            </a:r>
          </a:p>
        </p:txBody>
      </p:sp>
      <p:sp>
        <p:nvSpPr>
          <p:cNvPr id="31" name="Text Placeholder 30">
            <a:extLst>
              <a:ext uri="{FF2B5EF4-FFF2-40B4-BE49-F238E27FC236}">
                <a16:creationId xmlns:a16="http://schemas.microsoft.com/office/drawing/2014/main" id="{1A635A2F-171E-75B4-E824-F5CEF803C6CB}"/>
              </a:ext>
            </a:extLst>
          </p:cNvPr>
          <p:cNvSpPr>
            <a:spLocks noGrp="1"/>
          </p:cNvSpPr>
          <p:nvPr>
            <p:ph type="body" sz="quarter" idx="17"/>
          </p:nvPr>
        </p:nvSpPr>
        <p:spPr/>
        <p:txBody>
          <a:bodyPr/>
          <a:lstStyle/>
          <a:p>
            <a:r>
              <a:rPr lang="fi-FI"/>
              <a:t>+358 401791409</a:t>
            </a:r>
          </a:p>
        </p:txBody>
      </p:sp>
      <p:pic>
        <p:nvPicPr>
          <p:cNvPr id="18" name="Graphic 17">
            <a:extLst>
              <a:ext uri="{FF2B5EF4-FFF2-40B4-BE49-F238E27FC236}">
                <a16:creationId xmlns:a16="http://schemas.microsoft.com/office/drawing/2014/main" id="{211314B3-8CA7-9D32-FA84-BD741822CB41}"/>
              </a:ext>
              <a:ext uri="{C183D7F6-B498-43B3-948B-1728B52AA6E4}">
                <adec:decorative xmlns:adec="http://schemas.microsoft.com/office/drawing/2017/decorative" val="1"/>
              </a:ext>
            </a:extLst>
          </p:cNvPr>
          <p:cNvPicPr>
            <a:picLocks noChangeAspect="1"/>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l="16522" t="10870" r="38967" b="10870"/>
          <a:stretch/>
        </p:blipFill>
        <p:spPr>
          <a:xfrm>
            <a:off x="5257799" y="0"/>
            <a:ext cx="6934200" cy="6858000"/>
          </a:xfrm>
          <a:prstGeom prst="rect">
            <a:avLst/>
          </a:prstGeom>
        </p:spPr>
      </p:pic>
    </p:spTree>
    <p:extLst>
      <p:ext uri="{BB962C8B-B14F-4D97-AF65-F5344CB8AC3E}">
        <p14:creationId xmlns:p14="http://schemas.microsoft.com/office/powerpoint/2010/main" val="4310150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err="1"/>
              <a:t>References</a:t>
            </a:r>
            <a:endParaRPr lang="fi-FI"/>
          </a:p>
        </p:txBody>
      </p:sp>
      <p:sp>
        <p:nvSpPr>
          <p:cNvPr id="3" name="Content Placeholder 2"/>
          <p:cNvSpPr>
            <a:spLocks noGrp="1"/>
          </p:cNvSpPr>
          <p:nvPr>
            <p:ph idx="1"/>
          </p:nvPr>
        </p:nvSpPr>
        <p:spPr/>
        <p:txBody>
          <a:bodyPr>
            <a:normAutofit fontScale="47500" lnSpcReduction="20000"/>
          </a:bodyPr>
          <a:lstStyle/>
          <a:p>
            <a:pPr marL="0" indent="0">
              <a:lnSpc>
                <a:spcPct val="120000"/>
              </a:lnSpc>
              <a:buNone/>
            </a:pPr>
            <a:r>
              <a:rPr lang="en-GB"/>
              <a:t>Da Silva, N., &amp; Davis, A. (2011). Absorptive capacity at the individual level: Linking creativity to innovation in academia. </a:t>
            </a:r>
            <a:r>
              <a:rPr lang="en-GB" i="1"/>
              <a:t>The Review of Higher Education, 34</a:t>
            </a:r>
            <a:r>
              <a:rPr lang="en-GB"/>
              <a:t>(3), 355–379. doi:10.1353/rhe.2011.0007</a:t>
            </a:r>
            <a:endParaRPr lang="fi-FI"/>
          </a:p>
          <a:p>
            <a:pPr marL="0" indent="0">
              <a:lnSpc>
                <a:spcPct val="120000"/>
              </a:lnSpc>
              <a:buNone/>
            </a:pPr>
            <a:r>
              <a:rPr lang="en-GB"/>
              <a:t>Hero, Laura-Maija (2019). Learning to develop innovations. Individual competence, multidisciplinary activity systems and student experience. Annales universitatis </a:t>
            </a:r>
            <a:r>
              <a:rPr lang="en-GB" err="1"/>
              <a:t>Turkuensis</a:t>
            </a:r>
            <a:r>
              <a:rPr lang="en-GB"/>
              <a:t>, 475, Faculty of Education, University of Turku, Finland. https://www.utupub.fi/handle/10024/147038 </a:t>
            </a:r>
          </a:p>
          <a:p>
            <a:pPr marL="0" indent="0">
              <a:lnSpc>
                <a:spcPct val="120000"/>
              </a:lnSpc>
              <a:buNone/>
            </a:pPr>
            <a:r>
              <a:rPr lang="en-GB"/>
              <a:t>Hero, L.-M. (2017). Innovation tournament as an activity system to promote the development of innovation competence. </a:t>
            </a:r>
            <a:r>
              <a:rPr lang="en-GB" i="1"/>
              <a:t>Journal of Professional and Vocational Education, 19</a:t>
            </a:r>
            <a:r>
              <a:rPr lang="en-GB"/>
              <a:t>(4), 8–31.</a:t>
            </a:r>
            <a:endParaRPr lang="fi-FI"/>
          </a:p>
          <a:p>
            <a:pPr marL="0" indent="0">
              <a:lnSpc>
                <a:spcPct val="120000"/>
              </a:lnSpc>
              <a:buNone/>
            </a:pPr>
            <a:r>
              <a:rPr lang="en-GB"/>
              <a:t>Hero, L.-M., &amp; </a:t>
            </a:r>
            <a:r>
              <a:rPr lang="en-GB" err="1"/>
              <a:t>Lindfors</a:t>
            </a:r>
            <a:r>
              <a:rPr lang="en-GB"/>
              <a:t>, E. (2019) Students’ learning experience in a multidisciplinary innovation project. </a:t>
            </a:r>
            <a:r>
              <a:rPr lang="en-GB" i="1"/>
              <a:t>Education + Training</a:t>
            </a:r>
            <a:r>
              <a:rPr lang="en-GB"/>
              <a:t>, </a:t>
            </a:r>
            <a:r>
              <a:rPr lang="sv-FI"/>
              <a:t>61(4), 500–522. doi.org/10.1108/ET-06-2018-0138</a:t>
            </a:r>
            <a:endParaRPr lang="fi-FI"/>
          </a:p>
          <a:p>
            <a:pPr marL="0" indent="0">
              <a:lnSpc>
                <a:spcPct val="120000"/>
              </a:lnSpc>
              <a:buNone/>
            </a:pPr>
            <a:r>
              <a:rPr lang="en-GB"/>
              <a:t>Hero, L.-M., </a:t>
            </a:r>
            <a:r>
              <a:rPr lang="en-GB" err="1"/>
              <a:t>Lindfors</a:t>
            </a:r>
            <a:r>
              <a:rPr lang="en-GB"/>
              <a:t>, E., &amp; </a:t>
            </a:r>
            <a:r>
              <a:rPr lang="en-GB" err="1"/>
              <a:t>Taatila</a:t>
            </a:r>
            <a:r>
              <a:rPr lang="en-GB"/>
              <a:t>, V. (2017). Individual innovation competence: A systematic review and future research agenda. </a:t>
            </a:r>
            <a:r>
              <a:rPr lang="en-GB" i="1"/>
              <a:t>International Journal of Higher Education, 6</a:t>
            </a:r>
            <a:r>
              <a:rPr lang="en-GB"/>
              <a:t>(5), 103–121. doi:10.5430/ijhe.v6n5p103</a:t>
            </a:r>
          </a:p>
          <a:p>
            <a:pPr marL="0" indent="0">
              <a:lnSpc>
                <a:spcPct val="120000"/>
              </a:lnSpc>
              <a:buNone/>
            </a:pPr>
            <a:r>
              <a:rPr lang="en-GB"/>
              <a:t>Mulder, M. (2012). Competence-based education and training. </a:t>
            </a:r>
            <a:r>
              <a:rPr lang="en-GB" i="1"/>
              <a:t>The Journal of Agricultural Education and Extension, 18</a:t>
            </a:r>
            <a:r>
              <a:rPr lang="en-GB"/>
              <a:t>(3), 305–314. doi:10.1080/1389224X.2012.670048</a:t>
            </a:r>
            <a:endParaRPr lang="fi-FI"/>
          </a:p>
          <a:p>
            <a:pPr marL="0" indent="0">
              <a:lnSpc>
                <a:spcPct val="120000"/>
              </a:lnSpc>
              <a:buNone/>
            </a:pPr>
            <a:r>
              <a:rPr lang="en-GB"/>
              <a:t>Mulder, M., &amp; </a:t>
            </a:r>
            <a:r>
              <a:rPr lang="en-GB" err="1"/>
              <a:t>Gulikers</a:t>
            </a:r>
            <a:r>
              <a:rPr lang="en-GB"/>
              <a:t>, J. (2011). Workplace learning in East Africa: A case study. In M. Malloch, L. Cairns, K. Evans, &amp; B. O’Connor (Eds.), </a:t>
            </a:r>
            <a:r>
              <a:rPr lang="en-GB" i="1"/>
              <a:t>The SAGE handbook of workplace learning</a:t>
            </a:r>
            <a:r>
              <a:rPr lang="en-GB"/>
              <a:t> (pp. 307–318). London: SAGE.</a:t>
            </a:r>
          </a:p>
          <a:p>
            <a:pPr marL="0" indent="0">
              <a:lnSpc>
                <a:spcPct val="120000"/>
              </a:lnSpc>
              <a:buNone/>
            </a:pPr>
            <a:r>
              <a:rPr lang="en-GB" err="1"/>
              <a:t>Peschl</a:t>
            </a:r>
            <a:r>
              <a:rPr lang="en-GB"/>
              <a:t>, M. F., </a:t>
            </a:r>
            <a:r>
              <a:rPr lang="en-GB" err="1"/>
              <a:t>Bottaro</a:t>
            </a:r>
            <a:r>
              <a:rPr lang="en-GB"/>
              <a:t>, G., </a:t>
            </a:r>
            <a:r>
              <a:rPr lang="en-GB" err="1"/>
              <a:t>Hartner</a:t>
            </a:r>
            <a:r>
              <a:rPr lang="en-GB"/>
              <a:t>-Tiefenthaler, M., &amp; </a:t>
            </a:r>
            <a:r>
              <a:rPr lang="en-GB" err="1"/>
              <a:t>Rötzer</a:t>
            </a:r>
            <a:r>
              <a:rPr lang="en-GB"/>
              <a:t>, K. (2014). Learning how to innovate as a socio-epistemological process of co-creation: Towards a constructivist teaching strategy for innovation. </a:t>
            </a:r>
            <a:r>
              <a:rPr lang="en-GB" i="1"/>
              <a:t>Constructivist Foundations, 9</a:t>
            </a:r>
            <a:r>
              <a:rPr lang="en-GB"/>
              <a:t>(3), 421–433.</a:t>
            </a:r>
          </a:p>
          <a:p>
            <a:endParaRPr lang="fi-FI"/>
          </a:p>
          <a:p>
            <a:endParaRPr lang="fi-FI"/>
          </a:p>
          <a:p>
            <a:endParaRPr lang="fi-FI"/>
          </a:p>
          <a:p>
            <a:pPr marL="0" indent="0">
              <a:buNone/>
            </a:pPr>
            <a:endParaRPr lang="fi-FI"/>
          </a:p>
        </p:txBody>
      </p:sp>
    </p:spTree>
    <p:extLst>
      <p:ext uri="{BB962C8B-B14F-4D97-AF65-F5344CB8AC3E}">
        <p14:creationId xmlns:p14="http://schemas.microsoft.com/office/powerpoint/2010/main" val="29951429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err="1"/>
              <a:t>References</a:t>
            </a:r>
            <a:r>
              <a:rPr lang="fi-FI"/>
              <a:t> </a:t>
            </a:r>
            <a:r>
              <a:rPr lang="fi-FI" err="1"/>
              <a:t>cont</a:t>
            </a:r>
            <a:r>
              <a:rPr lang="fi-FI"/>
              <a:t>.</a:t>
            </a:r>
          </a:p>
        </p:txBody>
      </p:sp>
      <p:sp>
        <p:nvSpPr>
          <p:cNvPr id="3" name="Content Placeholder 2"/>
          <p:cNvSpPr>
            <a:spLocks noGrp="1"/>
          </p:cNvSpPr>
          <p:nvPr>
            <p:ph idx="1"/>
          </p:nvPr>
        </p:nvSpPr>
        <p:spPr/>
        <p:txBody>
          <a:bodyPr>
            <a:normAutofit fontScale="55000" lnSpcReduction="20000"/>
          </a:bodyPr>
          <a:lstStyle/>
          <a:p>
            <a:pPr marL="0" indent="0">
              <a:lnSpc>
                <a:spcPct val="120000"/>
              </a:lnSpc>
              <a:buNone/>
            </a:pPr>
            <a:r>
              <a:rPr lang="en-GB" err="1"/>
              <a:t>Quintane</a:t>
            </a:r>
            <a:r>
              <a:rPr lang="en-GB"/>
              <a:t>, E., </a:t>
            </a:r>
            <a:r>
              <a:rPr lang="en-GB" err="1"/>
              <a:t>Casselman</a:t>
            </a:r>
            <a:r>
              <a:rPr lang="en-GB"/>
              <a:t>, M., </a:t>
            </a:r>
            <a:r>
              <a:rPr lang="en-GB" err="1"/>
              <a:t>Reiche</a:t>
            </a:r>
            <a:r>
              <a:rPr lang="en-GB"/>
              <a:t>, B. S., &amp; </a:t>
            </a:r>
            <a:r>
              <a:rPr lang="en-GB" err="1"/>
              <a:t>Nylund</a:t>
            </a:r>
            <a:r>
              <a:rPr lang="en-GB"/>
              <a:t>, P. A. (2011). Innovation as a knowledge‐based outcome. </a:t>
            </a:r>
            <a:r>
              <a:rPr lang="en-GB" i="1"/>
              <a:t>Journal of Knowledge Management</a:t>
            </a:r>
            <a:r>
              <a:rPr lang="en-GB"/>
              <a:t>, </a:t>
            </a:r>
            <a:r>
              <a:rPr lang="en-GB" i="1"/>
              <a:t>15</a:t>
            </a:r>
            <a:r>
              <a:rPr lang="en-GB"/>
              <a:t>(6), 928-947. doi.org/10.1108/13673271111179299</a:t>
            </a:r>
          </a:p>
          <a:p>
            <a:pPr marL="0" indent="0">
              <a:lnSpc>
                <a:spcPct val="120000"/>
              </a:lnSpc>
              <a:buNone/>
            </a:pPr>
            <a:r>
              <a:rPr lang="en-GB"/>
              <a:t>Sawyer, R. K. (2006). </a:t>
            </a:r>
            <a:r>
              <a:rPr lang="en-GB" i="1"/>
              <a:t>Explaining creativity: The science of human innovation</a:t>
            </a:r>
            <a:r>
              <a:rPr lang="en-GB"/>
              <a:t> (2nd ed.). New York, NY: Oxford University Press.</a:t>
            </a:r>
            <a:endParaRPr lang="fi-FI"/>
          </a:p>
          <a:p>
            <a:pPr marL="0" indent="0">
              <a:lnSpc>
                <a:spcPct val="120000"/>
              </a:lnSpc>
              <a:buNone/>
            </a:pPr>
            <a:r>
              <a:rPr lang="en-US"/>
              <a:t>Sawyer, </a:t>
            </a:r>
            <a:r>
              <a:rPr lang="en-GB"/>
              <a:t>R. K. </a:t>
            </a:r>
            <a:r>
              <a:rPr lang="en-US"/>
              <a:t>(2009). The Collaborative Nature of Innovation. </a:t>
            </a:r>
            <a:r>
              <a:rPr lang="en-US" i="1"/>
              <a:t>Journal of Law and Policy 30</a:t>
            </a:r>
            <a:r>
              <a:rPr lang="en-US"/>
              <a:t>, 293-324.</a:t>
            </a:r>
          </a:p>
          <a:p>
            <a:pPr marL="0" indent="0">
              <a:lnSpc>
                <a:spcPct val="120000"/>
              </a:lnSpc>
              <a:buNone/>
            </a:pPr>
            <a:r>
              <a:rPr lang="en-US"/>
              <a:t>Shin, S. J., &amp; Zhou, J. (2007). When is educational specialization heterogeneity related to creativity in research and development teams? Transformational leadership as a moderator. Journal of Applied Psychology, 92, 1709–1721. doi:10.1037/0021-9010.92.6.1709</a:t>
            </a:r>
          </a:p>
          <a:p>
            <a:pPr marL="0" indent="0">
              <a:lnSpc>
                <a:spcPct val="120000"/>
              </a:lnSpc>
              <a:buNone/>
            </a:pPr>
            <a:r>
              <a:rPr lang="en-GB" err="1"/>
              <a:t>Sturing</a:t>
            </a:r>
            <a:r>
              <a:rPr lang="en-GB"/>
              <a:t>, L., Biemans, H. J. A., Mulder, M., &amp; De </a:t>
            </a:r>
            <a:r>
              <a:rPr lang="en-GB" err="1"/>
              <a:t>Bruijn</a:t>
            </a:r>
            <a:r>
              <a:rPr lang="en-GB"/>
              <a:t>, E. (2011). The nature of study programmes in vocational education: Evaluation of the model for comprehensive competence-based vocational education in the Netherlands. </a:t>
            </a:r>
            <a:r>
              <a:rPr lang="en-GB" i="1"/>
              <a:t>Vocations and Learning, 4</a:t>
            </a:r>
            <a:r>
              <a:rPr lang="en-GB"/>
              <a:t>(3), 191–210. doi:10.1007/s12186-011-9059-4</a:t>
            </a:r>
            <a:endParaRPr lang="en-US"/>
          </a:p>
          <a:p>
            <a:pPr marL="0" indent="0">
              <a:lnSpc>
                <a:spcPct val="120000"/>
              </a:lnSpc>
              <a:buNone/>
            </a:pPr>
            <a:r>
              <a:rPr lang="en-GB"/>
              <a:t>West, M. A., &amp; Farr, J. L. (1990). </a:t>
            </a:r>
            <a:r>
              <a:rPr lang="en-GB" i="1"/>
              <a:t>Innovation and creativity at work: Psychological and organizational strategies</a:t>
            </a:r>
            <a:r>
              <a:rPr lang="en-GB"/>
              <a:t>. Chichester: Wiley.</a:t>
            </a:r>
            <a:endParaRPr lang="fi-FI"/>
          </a:p>
          <a:p>
            <a:pPr marL="0" indent="0">
              <a:lnSpc>
                <a:spcPct val="120000"/>
              </a:lnSpc>
              <a:buNone/>
            </a:pPr>
            <a:endParaRPr lang="fi-FI"/>
          </a:p>
        </p:txBody>
      </p:sp>
    </p:spTree>
    <p:extLst>
      <p:ext uri="{BB962C8B-B14F-4D97-AF65-F5344CB8AC3E}">
        <p14:creationId xmlns:p14="http://schemas.microsoft.com/office/powerpoint/2010/main" val="9817904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tsikko 1">
            <a:extLst>
              <a:ext uri="{FF2B5EF4-FFF2-40B4-BE49-F238E27FC236}">
                <a16:creationId xmlns:a16="http://schemas.microsoft.com/office/drawing/2014/main" id="{33F9F83D-9491-3750-56B5-13B1009B035E}"/>
              </a:ext>
            </a:extLst>
          </p:cNvPr>
          <p:cNvSpPr txBox="1">
            <a:spLocks/>
          </p:cNvSpPr>
          <p:nvPr/>
        </p:nvSpPr>
        <p:spPr>
          <a:xfrm>
            <a:off x="838200" y="365125"/>
            <a:ext cx="10515600" cy="1033907"/>
          </a:xfrm>
          <a:prstGeom prst="rect">
            <a:avLst/>
          </a:prstGeom>
          <a:noFill/>
          <a:ln>
            <a:noFill/>
          </a:ln>
        </p:spPr>
        <p:txBody>
          <a:bodyPr spcFirstLastPara="1" vert="horz" wrap="square" lIns="68575" tIns="34275" rIns="68575" bIns="34275" rtlCol="0" anchor="ctr" anchorCtr="0">
            <a:noAutofit/>
          </a:bodyPr>
          <a:lstStyle>
            <a:lvl1pPr lvl="0" algn="l" defTabSz="914400" rtl="0" eaLnBrk="1" latinLnBrk="0" hangingPunct="1">
              <a:lnSpc>
                <a:spcPct val="90000"/>
              </a:lnSpc>
              <a:spcBef>
                <a:spcPts val="0"/>
              </a:spcBef>
              <a:spcAft>
                <a:spcPts val="0"/>
              </a:spcAft>
              <a:buClr>
                <a:schemeClr val="dk1"/>
              </a:buClr>
              <a:buSzPts val="1400"/>
              <a:buNone/>
              <a:defRPr sz="4400" b="0" kern="1200">
                <a:solidFill>
                  <a:schemeClr val="tx1"/>
                </a:solidFill>
                <a:latin typeface="+mj-lt"/>
                <a:ea typeface="+mj-ea"/>
                <a:cs typeface="+mj-c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r>
              <a:rPr lang="fi-FI"/>
              <a:t>Reading</a:t>
            </a:r>
          </a:p>
        </p:txBody>
      </p:sp>
      <p:sp>
        <p:nvSpPr>
          <p:cNvPr id="4" name="Sisällön paikkamerkki 2">
            <a:extLst>
              <a:ext uri="{FF2B5EF4-FFF2-40B4-BE49-F238E27FC236}">
                <a16:creationId xmlns:a16="http://schemas.microsoft.com/office/drawing/2014/main" id="{7D3EC67A-2410-B937-DAF8-7B2EC074A90D}"/>
              </a:ext>
            </a:extLst>
          </p:cNvPr>
          <p:cNvSpPr txBox="1">
            <a:spLocks/>
          </p:cNvSpPr>
          <p:nvPr/>
        </p:nvSpPr>
        <p:spPr>
          <a:xfrm>
            <a:off x="838200" y="1405975"/>
            <a:ext cx="9360000" cy="3639312"/>
          </a:xfrm>
          <a:prstGeom prst="rect">
            <a:avLst/>
          </a:prstGeom>
        </p:spPr>
        <p:txBody>
          <a:bodyPr vert="horz" lIns="0" tIns="0" rIns="0" bIns="0" rtlCol="0" anchor="t">
            <a:noAutofit/>
          </a:bodyPr>
          <a:lstStyle>
            <a:lvl1pPr marL="228600" indent="-228600" algn="l" defTabSz="914400" rtl="0" eaLnBrk="1" latinLnBrk="0" hangingPunct="1">
              <a:lnSpc>
                <a:spcPct val="125000"/>
              </a:lnSpc>
              <a:spcBef>
                <a:spcPts val="1000"/>
              </a:spcBef>
              <a:spcAft>
                <a:spcPts val="400"/>
              </a:spcAft>
              <a:buClrTx/>
              <a:buFont typeface="System Font Regular"/>
              <a:buChar char="●"/>
              <a:defRPr sz="2000" kern="1200">
                <a:solidFill>
                  <a:schemeClr val="tx1"/>
                </a:solidFill>
                <a:latin typeface="+mn-lt"/>
                <a:ea typeface="+mn-ea"/>
                <a:cs typeface="+mn-cs"/>
              </a:defRPr>
            </a:lvl1pPr>
            <a:lvl2pPr marL="6858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2pPr>
            <a:lvl3pPr marL="11430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3pPr>
            <a:lvl4pPr marL="16002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System Font Regular"/>
              <a:buNone/>
            </a:pPr>
            <a:r>
              <a:rPr lang="en-GB" sz="1100">
                <a:ea typeface="+mn-lt"/>
                <a:cs typeface="+mn-lt"/>
              </a:rPr>
              <a:t>Engeström, Y. (2016). Studies in expansive learning: Learning what is not yet there. Cambridge University Press.</a:t>
            </a:r>
            <a:endParaRPr lang="en-GB"/>
          </a:p>
          <a:p>
            <a:pPr>
              <a:buFont typeface="System Font Regular"/>
              <a:buNone/>
            </a:pPr>
            <a:r>
              <a:rPr lang="en-GB" sz="1100">
                <a:ea typeface="+mn-lt"/>
                <a:cs typeface="+mn-lt"/>
              </a:rPr>
              <a:t>Figueiredo, S. S., Ganoo, A., Eriksson, V. &amp; Ekman, K. (2022). Future-ready skills development through Experiential Learning: perceptions from students working in multidisciplinary teams. CERN IdeaSquare Journal of Experimental Innovation, 6(2), 12–19. </a:t>
            </a:r>
            <a:r>
              <a:rPr lang="en-GB" sz="1100">
                <a:ea typeface="+mn-lt"/>
                <a:cs typeface="+mn-lt"/>
                <a:hlinkClick r:id="rId2"/>
              </a:rPr>
              <a:t>https://doi.org/10.23726/cij.2022.1397</a:t>
            </a:r>
            <a:endParaRPr lang="en-GB"/>
          </a:p>
          <a:p>
            <a:pPr>
              <a:buFont typeface="System Font Regular"/>
              <a:buNone/>
            </a:pPr>
            <a:r>
              <a:rPr lang="en-GB" sz="1100">
                <a:ea typeface="+mn-lt"/>
                <a:cs typeface="+mn-lt"/>
              </a:rPr>
              <a:t>Geitz, G. &amp; de Geus, J. (2019). Design-based education, sustainable teaching, and learning. Cogent Education, 6(1), 1647919. </a:t>
            </a:r>
            <a:r>
              <a:rPr lang="en-GB" sz="1100">
                <a:ea typeface="+mn-lt"/>
                <a:cs typeface="+mn-lt"/>
                <a:hlinkClick r:id="rId3"/>
              </a:rPr>
              <a:t>https://doi.org/10.1080/2331186X.2019.1647919</a:t>
            </a:r>
            <a:r>
              <a:rPr lang="en-GB" sz="1100">
                <a:ea typeface="+mn-lt"/>
                <a:cs typeface="+mn-lt"/>
              </a:rPr>
              <a:t> </a:t>
            </a:r>
            <a:endParaRPr lang="en-GB"/>
          </a:p>
          <a:p>
            <a:pPr>
              <a:buFont typeface="System Font Regular"/>
              <a:buNone/>
            </a:pPr>
            <a:r>
              <a:rPr lang="en-GB" sz="1100">
                <a:ea typeface="+mn-lt"/>
                <a:cs typeface="+mn-lt"/>
              </a:rPr>
              <a:t>Geitz, G., Donker, A. &amp; Parpala, A. (2023). Studying in an innovative teaching–learning environment: Design-based education at a university of applied sciences. Learning Environments Research, 1–19. </a:t>
            </a:r>
            <a:r>
              <a:rPr lang="en-GB" sz="1100">
                <a:ea typeface="+mn-lt"/>
                <a:cs typeface="+mn-lt"/>
                <a:hlinkClick r:id="rId4"/>
              </a:rPr>
              <a:t>https://doi.org/10.1007/s10984-023-09467-9</a:t>
            </a:r>
            <a:r>
              <a:rPr lang="en-GB" sz="1100">
                <a:ea typeface="+mn-lt"/>
                <a:cs typeface="+mn-lt"/>
              </a:rPr>
              <a:t> </a:t>
            </a:r>
            <a:endParaRPr lang="en-GB"/>
          </a:p>
          <a:p>
            <a:pPr>
              <a:buFont typeface="System Font Regular"/>
              <a:buNone/>
            </a:pPr>
            <a:r>
              <a:rPr lang="en-GB" sz="1100">
                <a:ea typeface="+mn-lt"/>
                <a:cs typeface="+mn-lt"/>
              </a:rPr>
              <a:t>Guaman-Quintanilla, S., Everaert, P., Chiluiza, K. &amp; Valcke, M. (2023). Impact of design thinking in higher education: A multi-actor perspective on problem solving and creativity. International Journal of Technology and Design Education, 33(1), 217–240. </a:t>
            </a:r>
            <a:r>
              <a:rPr lang="en-GB" sz="1100">
                <a:ea typeface="+mn-lt"/>
                <a:cs typeface="+mn-lt"/>
                <a:hlinkClick r:id="rId5"/>
              </a:rPr>
              <a:t>https://doi.org/10.1007/s10798-021-09724-z</a:t>
            </a:r>
            <a:r>
              <a:rPr lang="en-GB" sz="1100">
                <a:ea typeface="+mn-lt"/>
                <a:cs typeface="+mn-lt"/>
              </a:rPr>
              <a:t> </a:t>
            </a:r>
            <a:endParaRPr lang="en-GB"/>
          </a:p>
          <a:p>
            <a:pPr>
              <a:buFont typeface="System Font Regular"/>
              <a:buNone/>
            </a:pPr>
            <a:r>
              <a:rPr lang="en-GB" sz="1100">
                <a:ea typeface="+mn-lt"/>
                <a:cs typeface="+mn-lt"/>
              </a:rPr>
              <a:t>Hero, Laura-Maija; Galiot, Ricardo; Jussila, Jari &amp; Sokka, Saija (2024). Becoming a DBE teacher. Teachers’ understanding and needs at the beginning of the transition to design-based education. Hamk Unlimited Scientific 13.6.2024. </a:t>
            </a:r>
            <a:r>
              <a:rPr lang="en-GB" sz="1100">
                <a:ea typeface="+mn-lt"/>
                <a:cs typeface="+mn-lt"/>
                <a:hlinkClick r:id="rId6"/>
              </a:rPr>
              <a:t>https://urn.fi/URN:NBN:fi-fe2024060342971</a:t>
            </a:r>
            <a:r>
              <a:rPr lang="en-GB" sz="1100">
                <a:ea typeface="+mn-lt"/>
                <a:cs typeface="+mn-lt"/>
              </a:rPr>
              <a:t> </a:t>
            </a:r>
            <a:endParaRPr lang="en-GB">
              <a:ea typeface="Tahoma"/>
              <a:cs typeface="Tahoma"/>
            </a:endParaRPr>
          </a:p>
          <a:p>
            <a:pPr>
              <a:buFont typeface="System Font Regular"/>
              <a:buNone/>
            </a:pPr>
            <a:r>
              <a:rPr lang="en-GB" sz="1100">
                <a:ea typeface="+mn-lt"/>
                <a:cs typeface="+mn-lt"/>
              </a:rPr>
              <a:t>Hero, L.-M. (2020). MINNO® Innovation Project: A Multidisciplinary way to Develop Innovation Competences. Teoksessa D. Remenyi (toim.), 6th Teaching Innovation &amp; Entrepreneurship Excellence Awards 2020: An Anthology of Case Histories (ss. 57–70). Academic Conferences International, Reading. </a:t>
            </a:r>
            <a:r>
              <a:rPr lang="en-GB" sz="1100">
                <a:ea typeface="+mn-lt"/>
                <a:cs typeface="+mn-lt"/>
                <a:hlinkClick r:id="rId7"/>
              </a:rPr>
              <a:t>https://www.academic-bookshop.com/ourshop/cat_1029752-Excellence-Awards.html</a:t>
            </a:r>
            <a:r>
              <a:rPr lang="en-GB" sz="1100">
                <a:ea typeface="+mn-lt"/>
                <a:cs typeface="+mn-lt"/>
              </a:rPr>
              <a:t> </a:t>
            </a:r>
            <a:endParaRPr lang="en-GB"/>
          </a:p>
          <a:p>
            <a:pPr>
              <a:buFont typeface="System Font Regular"/>
              <a:buNone/>
            </a:pPr>
            <a:r>
              <a:rPr lang="en-GB" sz="1100">
                <a:ea typeface="+mn-lt"/>
                <a:cs typeface="+mn-lt"/>
              </a:rPr>
              <a:t>Hero, L.-M. (2019). Learning to develop innovations. Individual competence, multidisciplinary activity systems and student experience. Annales Universitatis Turkuensis, 475, Faculty of Education, University of Turku, Finland. </a:t>
            </a:r>
            <a:r>
              <a:rPr lang="en-GB" sz="1100">
                <a:ea typeface="+mn-lt"/>
                <a:cs typeface="+mn-lt"/>
                <a:hlinkClick r:id="rId8"/>
              </a:rPr>
              <a:t>https://urn.fi/URN:ISBN:978-951-29-7612-6</a:t>
            </a:r>
            <a:endParaRPr lang="en-GB"/>
          </a:p>
          <a:p>
            <a:pPr>
              <a:buFont typeface="System Font Regular"/>
              <a:buNone/>
            </a:pPr>
            <a:r>
              <a:rPr lang="en-GB" sz="1100">
                <a:ea typeface="+mn-lt"/>
                <a:cs typeface="+mn-lt"/>
              </a:rPr>
              <a:t>Hero, L.-M. (2017). Innovation tournament as an activity system to promote the development of innovation competence. Journal of Professional and Vocational Education, 19(4), 8–31. </a:t>
            </a:r>
            <a:r>
              <a:rPr lang="en-GB" sz="1100">
                <a:ea typeface="+mn-lt"/>
                <a:cs typeface="+mn-lt"/>
                <a:hlinkClick r:id="rId9"/>
              </a:rPr>
              <a:t>https://journal.fi/akakk/article/view/84736</a:t>
            </a:r>
            <a:endParaRPr lang="en-GB"/>
          </a:p>
          <a:p>
            <a:pPr>
              <a:buFont typeface="System Font Regular"/>
              <a:buNone/>
            </a:pPr>
            <a:endParaRPr lang="en-GB"/>
          </a:p>
          <a:p>
            <a:pPr>
              <a:buFont typeface="System Font Regular"/>
              <a:buNone/>
            </a:pPr>
            <a:endParaRPr lang="en-GB"/>
          </a:p>
          <a:p>
            <a:pPr>
              <a:buFont typeface="System Font Regular"/>
              <a:buNone/>
            </a:pPr>
            <a:endParaRPr lang="en-GB">
              <a:ea typeface="Tahoma"/>
              <a:cs typeface="Tahoma"/>
            </a:endParaRPr>
          </a:p>
          <a:p>
            <a:pPr>
              <a:buFont typeface="System Font Regular"/>
              <a:buNone/>
            </a:pPr>
            <a:endParaRPr lang="en-GB" sz="1100">
              <a:ea typeface="Tahoma"/>
              <a:cs typeface="Tahoma"/>
            </a:endParaRPr>
          </a:p>
        </p:txBody>
      </p:sp>
    </p:spTree>
    <p:extLst>
      <p:ext uri="{BB962C8B-B14F-4D97-AF65-F5344CB8AC3E}">
        <p14:creationId xmlns:p14="http://schemas.microsoft.com/office/powerpoint/2010/main" val="13885136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isällön paikkamerkki 2">
            <a:extLst>
              <a:ext uri="{FF2B5EF4-FFF2-40B4-BE49-F238E27FC236}">
                <a16:creationId xmlns:a16="http://schemas.microsoft.com/office/drawing/2014/main" id="{3E479474-BAB3-099C-BB12-C5F078A9EEDB}"/>
              </a:ext>
            </a:extLst>
          </p:cNvPr>
          <p:cNvSpPr txBox="1">
            <a:spLocks/>
          </p:cNvSpPr>
          <p:nvPr/>
        </p:nvSpPr>
        <p:spPr>
          <a:xfrm>
            <a:off x="838200" y="552422"/>
            <a:ext cx="9360000" cy="3639312"/>
          </a:xfrm>
          <a:prstGeom prst="rect">
            <a:avLst/>
          </a:prstGeom>
        </p:spPr>
        <p:txBody>
          <a:bodyPr spcFirstLastPara="1" vert="horz" wrap="square" lIns="0" tIns="0" rIns="0" bIns="0" rtlCol="0" anchor="t" anchorCtr="0">
            <a:noAutofit/>
          </a:bodyPr>
          <a:lstStyle>
            <a:lvl1pPr marL="609585" lvl="0" indent="-457189" algn="l" defTabSz="914400" rtl="0" eaLnBrk="1" latinLnBrk="0" hangingPunct="1">
              <a:lnSpc>
                <a:spcPct val="125000"/>
              </a:lnSpc>
              <a:spcBef>
                <a:spcPts val="0"/>
              </a:spcBef>
              <a:spcAft>
                <a:spcPts val="0"/>
              </a:spcAft>
              <a:buClrTx/>
              <a:buSzPts val="1800"/>
              <a:buFont typeface="System Font Regular"/>
              <a:buChar char="●"/>
              <a:defRPr sz="2000" kern="1200">
                <a:solidFill>
                  <a:schemeClr val="tx1"/>
                </a:solidFill>
                <a:latin typeface="+mn-lt"/>
                <a:ea typeface="+mn-ea"/>
                <a:cs typeface="+mn-cs"/>
              </a:defRPr>
            </a:lvl1pPr>
            <a:lvl2pPr marL="1219170" lvl="1" indent="-423323" algn="l" defTabSz="914400" rtl="0" eaLnBrk="1" latinLnBrk="0" hangingPunct="1">
              <a:lnSpc>
                <a:spcPct val="125000"/>
              </a:lnSpc>
              <a:spcBef>
                <a:spcPts val="2133"/>
              </a:spcBef>
              <a:spcAft>
                <a:spcPts val="0"/>
              </a:spcAft>
              <a:buClrTx/>
              <a:buSzPts val="1400"/>
              <a:buFont typeface="System Font Regular"/>
              <a:buChar char="○"/>
              <a:defRPr sz="1800" kern="1200">
                <a:solidFill>
                  <a:schemeClr val="tx1"/>
                </a:solidFill>
                <a:latin typeface="+mn-lt"/>
                <a:ea typeface="+mn-ea"/>
                <a:cs typeface="+mn-cs"/>
              </a:defRPr>
            </a:lvl2pPr>
            <a:lvl3pPr marL="1828754" lvl="2" indent="-423323" algn="l" defTabSz="914400" rtl="0" eaLnBrk="1" latinLnBrk="0" hangingPunct="1">
              <a:lnSpc>
                <a:spcPct val="125000"/>
              </a:lnSpc>
              <a:spcBef>
                <a:spcPts val="2133"/>
              </a:spcBef>
              <a:spcAft>
                <a:spcPts val="0"/>
              </a:spcAft>
              <a:buClrTx/>
              <a:buSzPts val="1400"/>
              <a:buFont typeface="System Font Regular"/>
              <a:buChar char="■"/>
              <a:defRPr sz="1800" kern="1200">
                <a:solidFill>
                  <a:schemeClr val="tx1"/>
                </a:solidFill>
                <a:latin typeface="+mn-lt"/>
                <a:ea typeface="+mn-ea"/>
                <a:cs typeface="+mn-cs"/>
              </a:defRPr>
            </a:lvl3pPr>
            <a:lvl4pPr marL="2438339" lvl="3" indent="-423323" algn="l" defTabSz="914400" rtl="0" eaLnBrk="1" latinLnBrk="0" hangingPunct="1">
              <a:lnSpc>
                <a:spcPct val="125000"/>
              </a:lnSpc>
              <a:spcBef>
                <a:spcPts val="2133"/>
              </a:spcBef>
              <a:spcAft>
                <a:spcPts val="0"/>
              </a:spcAft>
              <a:buClrTx/>
              <a:buSzPts val="1400"/>
              <a:buFont typeface="System Font Regular"/>
              <a:buChar char="●"/>
              <a:defRPr sz="1600" kern="1200">
                <a:solidFill>
                  <a:schemeClr val="tx1"/>
                </a:solidFill>
                <a:latin typeface="+mn-lt"/>
                <a:ea typeface="+mn-ea"/>
                <a:cs typeface="+mn-cs"/>
              </a:defRPr>
            </a:lvl4pPr>
            <a:lvl5pPr marL="3047924" lvl="4" indent="-423323" algn="l" defTabSz="914400" rtl="0" eaLnBrk="1" latinLnBrk="0" hangingPunct="1">
              <a:lnSpc>
                <a:spcPct val="125000"/>
              </a:lnSpc>
              <a:spcBef>
                <a:spcPts val="2133"/>
              </a:spcBef>
              <a:spcAft>
                <a:spcPts val="0"/>
              </a:spcAft>
              <a:buClrTx/>
              <a:buSzPts val="1400"/>
              <a:buFont typeface="System Font Regular"/>
              <a:buChar char="○"/>
              <a:defRPr sz="1600" kern="1200">
                <a:solidFill>
                  <a:schemeClr val="tx1"/>
                </a:solidFill>
                <a:latin typeface="+mn-lt"/>
                <a:ea typeface="+mn-ea"/>
                <a:cs typeface="+mn-cs"/>
              </a:defRPr>
            </a:lvl5pPr>
            <a:lvl6pPr marL="3657509" lvl="5" indent="-423323" algn="l" defTabSz="914400" rtl="0" eaLnBrk="1" latinLnBrk="0" hangingPunct="1">
              <a:lnSpc>
                <a:spcPct val="90000"/>
              </a:lnSpc>
              <a:spcBef>
                <a:spcPts val="2133"/>
              </a:spcBef>
              <a:spcAft>
                <a:spcPts val="0"/>
              </a:spcAft>
              <a:buSzPts val="1400"/>
              <a:buFont typeface="Arial" panose="020B0604020202020204" pitchFamily="34" charset="0"/>
              <a:buChar char="■"/>
              <a:defRPr sz="1800" kern="1200">
                <a:solidFill>
                  <a:schemeClr val="tx1"/>
                </a:solidFill>
                <a:latin typeface="+mn-lt"/>
                <a:ea typeface="+mn-ea"/>
                <a:cs typeface="+mn-cs"/>
              </a:defRPr>
            </a:lvl6pPr>
            <a:lvl7pPr marL="4267093" lvl="6" indent="-423323" algn="l" defTabSz="914400" rtl="0" eaLnBrk="1" latinLnBrk="0" hangingPunct="1">
              <a:lnSpc>
                <a:spcPct val="90000"/>
              </a:lnSpc>
              <a:spcBef>
                <a:spcPts val="2133"/>
              </a:spcBef>
              <a:spcAft>
                <a:spcPts val="0"/>
              </a:spcAft>
              <a:buSzPts val="1400"/>
              <a:buFont typeface="Arial" panose="020B0604020202020204" pitchFamily="34" charset="0"/>
              <a:buChar char="●"/>
              <a:defRPr sz="1800" kern="1200">
                <a:solidFill>
                  <a:schemeClr val="tx1"/>
                </a:solidFill>
                <a:latin typeface="+mn-lt"/>
                <a:ea typeface="+mn-ea"/>
                <a:cs typeface="+mn-cs"/>
              </a:defRPr>
            </a:lvl7pPr>
            <a:lvl8pPr marL="4876678" lvl="7" indent="-423323" algn="l" defTabSz="914400" rtl="0" eaLnBrk="1" latinLnBrk="0" hangingPunct="1">
              <a:lnSpc>
                <a:spcPct val="90000"/>
              </a:lnSpc>
              <a:spcBef>
                <a:spcPts val="2133"/>
              </a:spcBef>
              <a:spcAft>
                <a:spcPts val="0"/>
              </a:spcAft>
              <a:buSzPts val="1400"/>
              <a:buFont typeface="Arial" panose="020B0604020202020204" pitchFamily="34" charset="0"/>
              <a:buChar char="○"/>
              <a:defRPr sz="1800" kern="1200">
                <a:solidFill>
                  <a:schemeClr val="tx1"/>
                </a:solidFill>
                <a:latin typeface="+mn-lt"/>
                <a:ea typeface="+mn-ea"/>
                <a:cs typeface="+mn-cs"/>
              </a:defRPr>
            </a:lvl8pPr>
            <a:lvl9pPr marL="5486263" lvl="8" indent="-423323" algn="l" defTabSz="914400" rtl="0" eaLnBrk="1" latinLnBrk="0" hangingPunct="1">
              <a:lnSpc>
                <a:spcPct val="90000"/>
              </a:lnSpc>
              <a:spcBef>
                <a:spcPts val="2133"/>
              </a:spcBef>
              <a:spcAft>
                <a:spcPts val="2133"/>
              </a:spcAft>
              <a:buSzPts val="1400"/>
              <a:buFont typeface="Arial" panose="020B0604020202020204" pitchFamily="34" charset="0"/>
              <a:buChar char="■"/>
              <a:defRPr sz="1800" kern="1200">
                <a:solidFill>
                  <a:schemeClr val="tx1"/>
                </a:solidFill>
                <a:latin typeface="+mn-lt"/>
                <a:ea typeface="+mn-ea"/>
                <a:cs typeface="+mn-cs"/>
              </a:defRPr>
            </a:lvl9pPr>
          </a:lstStyle>
          <a:p>
            <a:pPr>
              <a:buFont typeface="System Font Regular"/>
              <a:buNone/>
            </a:pPr>
            <a:endParaRPr lang="en-GB" sz="1100">
              <a:ea typeface="Tahoma"/>
              <a:cs typeface="Tahoma"/>
            </a:endParaRPr>
          </a:p>
          <a:p>
            <a:pPr>
              <a:buFont typeface="System Font Regular"/>
              <a:buNone/>
            </a:pPr>
            <a:r>
              <a:rPr lang="en-GB" sz="1100">
                <a:ea typeface="Tahoma"/>
                <a:cs typeface="Tahoma"/>
              </a:rPr>
              <a:t>Hero, L.-M. &amp; Lindfors, E. (2019). Students’ learning experience in a multidisciplinary innovation project. Education + Training, 61(4), 500–522. </a:t>
            </a:r>
            <a:r>
              <a:rPr lang="en-GB" sz="1100">
                <a:ea typeface="Tahoma"/>
                <a:cs typeface="Tahoma"/>
                <a:hlinkClick r:id="rId2"/>
              </a:rPr>
              <a:t>https://doi.org/10.1108/ET-06-2018-0138</a:t>
            </a:r>
            <a:r>
              <a:rPr lang="en-GB" sz="1100">
                <a:ea typeface="Tahoma"/>
                <a:cs typeface="Tahoma"/>
              </a:rPr>
              <a:t> </a:t>
            </a:r>
          </a:p>
          <a:p>
            <a:pPr>
              <a:buFont typeface="System Font Regular"/>
              <a:buNone/>
            </a:pPr>
            <a:r>
              <a:rPr lang="en-GB" sz="1100">
                <a:ea typeface="Tahoma"/>
                <a:cs typeface="Tahoma"/>
              </a:rPr>
              <a:t>Hero, L.-M., Lindfors, E. &amp; Taatila, V. (2017). Individual innovation competence: A systematic review and future research agenda. International Journal of Higher Education, 6(5), 103–121. </a:t>
            </a:r>
            <a:r>
              <a:rPr lang="en-GB" sz="1100">
                <a:ea typeface="Tahoma"/>
                <a:cs typeface="Tahoma"/>
                <a:hlinkClick r:id="rId3"/>
              </a:rPr>
              <a:t>https://doi.org/10.5430/ijhe.v6n5p103</a:t>
            </a:r>
            <a:r>
              <a:rPr lang="en-GB" sz="1100">
                <a:ea typeface="Tahoma"/>
                <a:cs typeface="Tahoma"/>
              </a:rPr>
              <a:t> </a:t>
            </a:r>
          </a:p>
          <a:p>
            <a:pPr>
              <a:buFont typeface="System Font Regular"/>
              <a:buNone/>
            </a:pPr>
            <a:r>
              <a:rPr lang="en-GB" sz="1100">
                <a:ea typeface="Tahoma"/>
                <a:cs typeface="Tahoma"/>
              </a:rPr>
              <a:t>Hero, L.-M., Pitkäjärvi, M. &amp; Matinheikki, K. (2021). Validating an individual innovation competence assessment tool for university–industry collaboration. Industry and higher education, 35(4), 485–496. </a:t>
            </a:r>
            <a:r>
              <a:rPr lang="en-GB" sz="1100">
                <a:ea typeface="Tahoma"/>
                <a:cs typeface="Tahoma"/>
                <a:hlinkClick r:id="rId4"/>
              </a:rPr>
              <a:t>https://doi.org/10.1177/09504222211017447</a:t>
            </a:r>
            <a:r>
              <a:rPr lang="en-GB" sz="1100">
                <a:ea typeface="Tahoma"/>
                <a:cs typeface="Tahoma"/>
              </a:rPr>
              <a:t> </a:t>
            </a:r>
          </a:p>
          <a:p>
            <a:pPr>
              <a:buFont typeface="System Font Regular"/>
              <a:buNone/>
            </a:pPr>
            <a:r>
              <a:rPr lang="en-GB" sz="1100">
                <a:ea typeface="Tahoma"/>
                <a:cs typeface="Tahoma"/>
              </a:rPr>
              <a:t>Johansson‐Sköldberg, U., Woodilla, J. &amp; Çetinkaya, M. (2013). Design Thinking: Past, Present and Possible Futures. Creativity and Innovation Management, 22(2), 121–146. </a:t>
            </a:r>
            <a:r>
              <a:rPr lang="en-GB" sz="1100">
                <a:ea typeface="Tahoma"/>
                <a:cs typeface="Tahoma"/>
                <a:hlinkClick r:id="rId5"/>
              </a:rPr>
              <a:t>https://doi.org/10.1111/caim.12023</a:t>
            </a:r>
            <a:r>
              <a:rPr lang="en-GB" sz="1100">
                <a:ea typeface="Tahoma"/>
                <a:cs typeface="Tahoma"/>
              </a:rPr>
              <a:t> </a:t>
            </a:r>
          </a:p>
          <a:p>
            <a:pPr>
              <a:buFont typeface="System Font Regular"/>
              <a:buNone/>
            </a:pPr>
            <a:r>
              <a:rPr lang="en-GB" sz="1100">
                <a:ea typeface="Tahoma"/>
                <a:cs typeface="Tahoma"/>
              </a:rPr>
              <a:t>Juvonen, S., Marjanen, P. &amp; Meristö, T. (2018). Learning by Developing 2.0: Case Studies in Theory and Practice. Laurea Julkaisut 101. </a:t>
            </a:r>
            <a:r>
              <a:rPr lang="en-GB" sz="1100">
                <a:ea typeface="Tahoma"/>
                <a:cs typeface="Tahoma"/>
                <a:hlinkClick r:id="rId6"/>
              </a:rPr>
              <a:t>https://urn.fi/URN:ISBN:978-951-799-502-3</a:t>
            </a:r>
            <a:endParaRPr lang="en-GB" sz="1100">
              <a:ea typeface="Tahoma"/>
              <a:cs typeface="Tahoma"/>
            </a:endParaRPr>
          </a:p>
          <a:p>
            <a:pPr>
              <a:buFont typeface="System Font Regular"/>
              <a:buNone/>
            </a:pPr>
            <a:r>
              <a:rPr lang="en-GB" sz="1100">
                <a:ea typeface="Tahoma"/>
                <a:cs typeface="Tahoma"/>
              </a:rPr>
              <a:t>Konst, T. &amp; Kairisto-Mertanen, L. (2020). Developing innovation pedagogy approach. On the Horizon, 28(1), 45–54. </a:t>
            </a:r>
            <a:r>
              <a:rPr lang="en-GB" sz="1100">
                <a:ea typeface="Tahoma"/>
                <a:cs typeface="Tahoma"/>
                <a:hlinkClick r:id="rId7"/>
              </a:rPr>
              <a:t>https://doi.org/10.1108/OTH-08-2019-0060</a:t>
            </a:r>
            <a:r>
              <a:rPr lang="en-GB" sz="1100">
                <a:ea typeface="Tahoma"/>
                <a:cs typeface="Tahoma"/>
              </a:rPr>
              <a:t> </a:t>
            </a:r>
          </a:p>
          <a:p>
            <a:pPr>
              <a:buFont typeface="System Font Regular"/>
              <a:buNone/>
            </a:pPr>
            <a:r>
              <a:rPr lang="en-GB" sz="1100">
                <a:ea typeface="Tahoma"/>
                <a:cs typeface="Tahoma"/>
              </a:rPr>
              <a:t>Lahdenperä, J., Jussila, J., Järvenpää, A. &amp; Jumisko-Pyykkö, S. (2023). Developing students’ innovation capability through interdisciplinary product development projects for industry. Teoksessa 1st Design Factory Global Network Research Conference ‘Designing the Future’ 5–6 October 2022, (ss. 14–17). </a:t>
            </a:r>
            <a:r>
              <a:rPr lang="en-GB" sz="1100">
                <a:ea typeface="Tahoma"/>
                <a:cs typeface="Tahoma"/>
                <a:hlinkClick r:id="rId8"/>
              </a:rPr>
              <a:t>http://urn.fi/URN:ISBN:978-952-64-9627-6</a:t>
            </a:r>
            <a:endParaRPr lang="en-GB" sz="1100">
              <a:ea typeface="Tahoma"/>
              <a:cs typeface="Tahoma"/>
            </a:endParaRPr>
          </a:p>
          <a:p>
            <a:pPr>
              <a:buFont typeface="System Font Regular"/>
              <a:buNone/>
            </a:pPr>
            <a:r>
              <a:rPr lang="en-GB" sz="1100">
                <a:ea typeface="Tahoma"/>
                <a:cs typeface="Tahoma"/>
              </a:rPr>
              <a:t>Liedtka, J. (2017). Evaluating the Impact of Design Thinking in Action. Academy of Management Proceedings, 1, 10264). Academy of Management. </a:t>
            </a:r>
            <a:r>
              <a:rPr lang="en-GB" sz="1100">
                <a:ea typeface="Tahoma"/>
                <a:cs typeface="Tahoma"/>
                <a:hlinkClick r:id="rId9"/>
              </a:rPr>
              <a:t>https://doi.org/10.5465/AMBPP.2017.177</a:t>
            </a:r>
            <a:endParaRPr lang="en-GB" sz="1100">
              <a:latin typeface="Calibri"/>
              <a:ea typeface="Calibri"/>
              <a:cs typeface="Calibri"/>
            </a:endParaRPr>
          </a:p>
          <a:p>
            <a:pPr>
              <a:buFont typeface="System Font Regular"/>
              <a:buNone/>
            </a:pPr>
            <a:r>
              <a:rPr lang="en-GB" sz="1100">
                <a:ea typeface="Tahoma"/>
                <a:cs typeface="Tahoma"/>
              </a:rPr>
              <a:t>Prud'homme van Reine, P. (2017). The culture of design thinking for innovation. Journal of Innovation Management, 5(2), 56–80. </a:t>
            </a:r>
            <a:r>
              <a:rPr lang="en-GB" sz="1100">
                <a:ea typeface="Tahoma"/>
                <a:cs typeface="Tahoma"/>
                <a:hlinkClick r:id="rId10"/>
              </a:rPr>
              <a:t>https://doi.org/10.24840/2183-0606_005.002_0006</a:t>
            </a:r>
            <a:endParaRPr lang="en-GB" sz="1100">
              <a:ea typeface="Tahoma"/>
              <a:cs typeface="Tahoma"/>
            </a:endParaRPr>
          </a:p>
          <a:p>
            <a:pPr>
              <a:buFont typeface="System Font Regular"/>
              <a:buNone/>
            </a:pPr>
            <a:r>
              <a:rPr lang="en-GB" sz="1100">
                <a:ea typeface="Tahoma"/>
                <a:cs typeface="Tahoma"/>
              </a:rPr>
              <a:t>Raij, K. (2014). Learning by developing action model. Laurea Julkaisut 36. </a:t>
            </a:r>
            <a:r>
              <a:rPr lang="en-GB" sz="1100">
                <a:ea typeface="Tahoma"/>
                <a:cs typeface="Tahoma"/>
                <a:hlinkClick r:id="rId11"/>
              </a:rPr>
              <a:t>https://urn.fi/URN:NBN:fi:amk-2016070613570</a:t>
            </a:r>
            <a:endParaRPr lang="en-GB" sz="1100">
              <a:ea typeface="Tahoma"/>
              <a:cs typeface="Tahoma"/>
            </a:endParaRPr>
          </a:p>
          <a:p>
            <a:pPr>
              <a:buFont typeface="System Font Regular"/>
              <a:buNone/>
            </a:pPr>
            <a:r>
              <a:rPr lang="en-GB" sz="1100">
                <a:ea typeface="Tahoma"/>
                <a:cs typeface="Tahoma"/>
              </a:rPr>
              <a:t>Schaffer, S. P., Lei, K. &amp; Reyes Paulino, L. (2008). A Framework for Cross-Disciplinary Team Learning and Performance. Performance Improvement Quarterly, 21(3), 1–16. </a:t>
            </a:r>
            <a:r>
              <a:rPr lang="en-GB" sz="1100">
                <a:ea typeface="Tahoma"/>
                <a:cs typeface="Tahoma"/>
                <a:hlinkClick r:id="rId12"/>
              </a:rPr>
              <a:t>https://doi.org/10.1002/piq.20028</a:t>
            </a:r>
            <a:endParaRPr lang="fi-FI"/>
          </a:p>
        </p:txBody>
      </p:sp>
    </p:spTree>
    <p:extLst>
      <p:ext uri="{BB962C8B-B14F-4D97-AF65-F5344CB8AC3E}">
        <p14:creationId xmlns:p14="http://schemas.microsoft.com/office/powerpoint/2010/main" val="37375758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9C5E6-A910-A28B-999A-B0F9F9B1AC16}"/>
              </a:ext>
            </a:extLst>
          </p:cNvPr>
          <p:cNvSpPr>
            <a:spLocks noGrp="1"/>
          </p:cNvSpPr>
          <p:nvPr>
            <p:ph type="title"/>
          </p:nvPr>
        </p:nvSpPr>
        <p:spPr>
          <a:xfrm>
            <a:off x="526044" y="495922"/>
            <a:ext cx="10260000" cy="1217707"/>
          </a:xfrm>
        </p:spPr>
        <p:txBody>
          <a:bodyPr/>
          <a:lstStyle/>
          <a:p>
            <a:r>
              <a:rPr lang="fi-FI" err="1"/>
              <a:t>Related</a:t>
            </a:r>
            <a:r>
              <a:rPr lang="fi-FI"/>
              <a:t> </a:t>
            </a:r>
            <a:r>
              <a:rPr lang="fi-FI" err="1"/>
              <a:t>publications</a:t>
            </a:r>
            <a:r>
              <a:rPr lang="fi-FI"/>
              <a:t> </a:t>
            </a:r>
            <a:r>
              <a:rPr lang="fi-FI" err="1"/>
              <a:t>from</a:t>
            </a:r>
            <a:r>
              <a:rPr lang="fi-FI"/>
              <a:t> HAMK</a:t>
            </a:r>
          </a:p>
        </p:txBody>
      </p:sp>
      <p:sp>
        <p:nvSpPr>
          <p:cNvPr id="7" name="Content Placeholder 6">
            <a:extLst>
              <a:ext uri="{FF2B5EF4-FFF2-40B4-BE49-F238E27FC236}">
                <a16:creationId xmlns:a16="http://schemas.microsoft.com/office/drawing/2014/main" id="{D731050A-12E3-6FBF-8F19-084798C0FED7}"/>
              </a:ext>
            </a:extLst>
          </p:cNvPr>
          <p:cNvSpPr>
            <a:spLocks noGrp="1"/>
          </p:cNvSpPr>
          <p:nvPr>
            <p:ph idx="1"/>
          </p:nvPr>
        </p:nvSpPr>
        <p:spPr>
          <a:xfrm>
            <a:off x="575961" y="1713629"/>
            <a:ext cx="11045446" cy="4295135"/>
          </a:xfrm>
        </p:spPr>
        <p:txBody>
          <a:bodyPr vert="horz" lIns="91440" tIns="45720" rIns="91440" bIns="45720" rtlCol="0" anchor="t">
            <a:noAutofit/>
          </a:bodyPr>
          <a:lstStyle/>
          <a:p>
            <a:pPr marL="0" indent="0">
              <a:buNone/>
            </a:pPr>
            <a:endParaRPr lang="fi-FI" sz="1400" b="0" i="0">
              <a:solidFill>
                <a:srgbClr val="333333"/>
              </a:solidFill>
              <a:effectLst/>
              <a:cs typeface="Arial"/>
            </a:endParaRPr>
          </a:p>
          <a:p>
            <a:pPr marL="0" indent="0">
              <a:buNone/>
            </a:pPr>
            <a:r>
              <a:rPr lang="en-US" sz="1400" b="0" i="0">
                <a:solidFill>
                  <a:srgbClr val="333333"/>
                </a:solidFill>
                <a:effectLst/>
              </a:rPr>
              <a:t>Jussila, J., Raitanen, J. &amp; Tuomela, V. (2022). Design thinking in HAMK Design Factory. </a:t>
            </a:r>
            <a:r>
              <a:rPr lang="en-US" sz="1400" b="0" i="1">
                <a:solidFill>
                  <a:srgbClr val="333333"/>
                </a:solidFill>
                <a:effectLst/>
              </a:rPr>
              <a:t>HAMK Unlimited Professional,</a:t>
            </a:r>
            <a:r>
              <a:rPr lang="en-US" sz="1400" b="0" i="0">
                <a:solidFill>
                  <a:srgbClr val="333333"/>
                </a:solidFill>
                <a:effectLst/>
              </a:rPr>
              <a:t> 17.6.2022. </a:t>
            </a:r>
            <a:r>
              <a:rPr lang="fi-FI" sz="1400" b="0" i="0">
                <a:solidFill>
                  <a:srgbClr val="333333"/>
                </a:solidFill>
                <a:effectLst/>
              </a:rPr>
              <a:t>Haettu [6.11.2023] osoitteesta </a:t>
            </a:r>
            <a:r>
              <a:rPr lang="fi-FI" sz="1400" b="0" i="0">
                <a:solidFill>
                  <a:srgbClr val="333333"/>
                </a:solidFill>
                <a:effectLst/>
                <a:hlinkClick r:id="rId2"/>
              </a:rPr>
              <a:t>https://unlimited.hamk.fi/ammatillinen-osaaminen-ja-opetus/design-thinking-in-hamk-design-factory</a:t>
            </a:r>
            <a:r>
              <a:rPr lang="fi-FI" sz="1400">
                <a:solidFill>
                  <a:srgbClr val="333333"/>
                </a:solidFill>
                <a:hlinkClick r:id="rId2"/>
              </a:rPr>
              <a:t>/</a:t>
            </a:r>
            <a:endParaRPr lang="fi-FI" sz="1400">
              <a:solidFill>
                <a:srgbClr val="333333"/>
              </a:solidFill>
              <a:cs typeface="Arial"/>
            </a:endParaRPr>
          </a:p>
          <a:p>
            <a:pPr marL="0" indent="0">
              <a:buNone/>
            </a:pPr>
            <a:r>
              <a:rPr lang="fi-FI" sz="1400">
                <a:solidFill>
                  <a:srgbClr val="333333"/>
                </a:solidFill>
                <a:ea typeface="+mn-lt"/>
                <a:cs typeface="+mn-lt"/>
              </a:rPr>
              <a:t>Jussila, J., Siintoharju, S.-M., &amp; Galiot, R. (2023). Design </a:t>
            </a:r>
            <a:r>
              <a:rPr lang="fi-FI" sz="1400" err="1">
                <a:solidFill>
                  <a:srgbClr val="333333"/>
                </a:solidFill>
                <a:ea typeface="+mn-lt"/>
                <a:cs typeface="+mn-lt"/>
              </a:rPr>
              <a:t>thinking</a:t>
            </a:r>
            <a:r>
              <a:rPr lang="fi-FI" sz="1400">
                <a:solidFill>
                  <a:srgbClr val="333333"/>
                </a:solidFill>
                <a:ea typeface="+mn-lt"/>
                <a:cs typeface="+mn-lt"/>
              </a:rPr>
              <a:t> </a:t>
            </a:r>
            <a:r>
              <a:rPr lang="fi-FI" sz="1400" err="1">
                <a:solidFill>
                  <a:srgbClr val="333333"/>
                </a:solidFill>
                <a:ea typeface="+mn-lt"/>
                <a:cs typeface="+mn-lt"/>
              </a:rPr>
              <a:t>mindset</a:t>
            </a:r>
            <a:r>
              <a:rPr lang="fi-FI" sz="1400">
                <a:solidFill>
                  <a:srgbClr val="333333"/>
                </a:solidFill>
                <a:ea typeface="+mn-lt"/>
                <a:cs typeface="+mn-lt"/>
              </a:rPr>
              <a:t> and some </a:t>
            </a:r>
            <a:r>
              <a:rPr lang="fi-FI" sz="1400" err="1">
                <a:solidFill>
                  <a:srgbClr val="333333"/>
                </a:solidFill>
                <a:ea typeface="+mn-lt"/>
                <a:cs typeface="+mn-lt"/>
              </a:rPr>
              <a:t>common</a:t>
            </a:r>
            <a:r>
              <a:rPr lang="fi-FI" sz="1400">
                <a:solidFill>
                  <a:srgbClr val="333333"/>
                </a:solidFill>
                <a:ea typeface="+mn-lt"/>
                <a:cs typeface="+mn-lt"/>
              </a:rPr>
              <a:t> </a:t>
            </a:r>
            <a:r>
              <a:rPr lang="fi-FI" sz="1400" err="1">
                <a:solidFill>
                  <a:srgbClr val="333333"/>
                </a:solidFill>
                <a:ea typeface="+mn-lt"/>
                <a:cs typeface="+mn-lt"/>
              </a:rPr>
              <a:t>misconceptions</a:t>
            </a:r>
            <a:r>
              <a:rPr lang="fi-FI" sz="1400">
                <a:solidFill>
                  <a:srgbClr val="333333"/>
                </a:solidFill>
                <a:ea typeface="+mn-lt"/>
                <a:cs typeface="+mn-lt"/>
              </a:rPr>
              <a:t>. HAMK </a:t>
            </a:r>
            <a:r>
              <a:rPr lang="fi-FI" sz="1400" err="1">
                <a:solidFill>
                  <a:srgbClr val="333333"/>
                </a:solidFill>
                <a:ea typeface="+mn-lt"/>
                <a:cs typeface="+mn-lt"/>
              </a:rPr>
              <a:t>Unlimited</a:t>
            </a:r>
            <a:r>
              <a:rPr lang="fi-FI" sz="1400">
                <a:solidFill>
                  <a:srgbClr val="333333"/>
                </a:solidFill>
                <a:ea typeface="+mn-lt"/>
                <a:cs typeface="+mn-lt"/>
              </a:rPr>
              <a:t> Journal, 28.11.2023. </a:t>
            </a:r>
            <a:r>
              <a:rPr lang="fi-FI" sz="1400">
                <a:solidFill>
                  <a:srgbClr val="333333"/>
                </a:solidFill>
                <a:ea typeface="+mn-lt"/>
                <a:cs typeface="+mn-lt"/>
                <a:hlinkClick r:id="rId3"/>
              </a:rPr>
              <a:t>https://urn.fi/URN:NBN:fi-fe20231122148466</a:t>
            </a:r>
            <a:r>
              <a:rPr lang="fi-FI" sz="1400">
                <a:solidFill>
                  <a:srgbClr val="333333"/>
                </a:solidFill>
                <a:ea typeface="+mn-lt"/>
                <a:cs typeface="+mn-lt"/>
              </a:rPr>
              <a:t> </a:t>
            </a:r>
          </a:p>
          <a:p>
            <a:pPr marL="0" indent="0">
              <a:buNone/>
            </a:pPr>
            <a:r>
              <a:rPr lang="fi-FI" sz="1400">
                <a:solidFill>
                  <a:srgbClr val="333333"/>
                </a:solidFill>
                <a:ea typeface="+mn-lt"/>
                <a:cs typeface="+mn-lt"/>
              </a:rPr>
              <a:t>Niemelä, M. &amp; Saari, T. (2018). Muotoiluajattelulla takkeja, taidetta ja jalkineita yrityksille. </a:t>
            </a:r>
            <a:r>
              <a:rPr lang="fi-FI" sz="1400" i="1">
                <a:solidFill>
                  <a:srgbClr val="333333"/>
                </a:solidFill>
                <a:ea typeface="+mn-lt"/>
                <a:cs typeface="+mn-lt"/>
              </a:rPr>
              <a:t>HAMK </a:t>
            </a:r>
            <a:r>
              <a:rPr lang="fi-FI" sz="1400" i="1" err="1">
                <a:solidFill>
                  <a:srgbClr val="333333"/>
                </a:solidFill>
                <a:ea typeface="+mn-lt"/>
                <a:cs typeface="+mn-lt"/>
              </a:rPr>
              <a:t>Unlimited</a:t>
            </a:r>
            <a:r>
              <a:rPr lang="fi-FI" sz="1400" i="1">
                <a:solidFill>
                  <a:srgbClr val="333333"/>
                </a:solidFill>
                <a:ea typeface="+mn-lt"/>
                <a:cs typeface="+mn-lt"/>
              </a:rPr>
              <a:t> Professional</a:t>
            </a:r>
            <a:r>
              <a:rPr lang="fi-FI" sz="1400">
                <a:solidFill>
                  <a:srgbClr val="333333"/>
                </a:solidFill>
                <a:ea typeface="+mn-lt"/>
                <a:cs typeface="+mn-lt"/>
              </a:rPr>
              <a:t> 19.6.2018. Haettu [6.11.2023] osoitteesta </a:t>
            </a:r>
            <a:r>
              <a:rPr lang="fi-FI" sz="1400">
                <a:solidFill>
                  <a:srgbClr val="333333"/>
                </a:solidFill>
                <a:ea typeface="+mn-lt"/>
                <a:cs typeface="+mn-lt"/>
                <a:hlinkClick r:id="rId4"/>
              </a:rPr>
              <a:t>https://unlimited.hamk.fi/ammatillinen-osaaminen-ja-opetus/muotoiluajattelulla</a:t>
            </a:r>
            <a:endParaRPr lang="fi-FI" sz="1400" b="0" i="0">
              <a:solidFill>
                <a:srgbClr val="333333"/>
              </a:solidFill>
              <a:effectLst/>
              <a:cs typeface="Arial"/>
            </a:endParaRPr>
          </a:p>
          <a:p>
            <a:pPr marL="0" indent="0">
              <a:buNone/>
            </a:pPr>
            <a:r>
              <a:rPr lang="en-US" sz="1400">
                <a:solidFill>
                  <a:srgbClr val="333333"/>
                </a:solidFill>
                <a:cs typeface="Arial"/>
              </a:rPr>
              <a:t>Puustinen, A., Paananen, H., &amp; Maetoloa, K. (2020). Development through Design in a Creative Ecosystem. </a:t>
            </a:r>
            <a:r>
              <a:rPr lang="en-US" sz="1400" i="1">
                <a:solidFill>
                  <a:srgbClr val="333333"/>
                </a:solidFill>
                <a:cs typeface="Arial"/>
              </a:rPr>
              <a:t>HAMK Unlimited Journal</a:t>
            </a:r>
            <a:r>
              <a:rPr lang="en-US" sz="1400">
                <a:solidFill>
                  <a:srgbClr val="333333"/>
                </a:solidFill>
                <a:cs typeface="Arial"/>
              </a:rPr>
              <a:t> 3.12.2020. </a:t>
            </a:r>
            <a:r>
              <a:rPr lang="fi-FI" sz="1400">
                <a:solidFill>
                  <a:srgbClr val="333333"/>
                </a:solidFill>
                <a:cs typeface="Arial"/>
              </a:rPr>
              <a:t>Haettu [6.11.2023] osoitteesta </a:t>
            </a:r>
            <a:r>
              <a:rPr lang="fi-FI" sz="1400">
                <a:solidFill>
                  <a:srgbClr val="333333"/>
                </a:solidFill>
                <a:cs typeface="Arial"/>
                <a:hlinkClick r:id="rId5"/>
              </a:rPr>
              <a:t>https://unlimited.hamk.fi/ammatillinen-osaaminen-ja-opetus/development-through-design-in-a-creative-ecosystem/</a:t>
            </a:r>
          </a:p>
          <a:p>
            <a:pPr marL="0" indent="0">
              <a:buNone/>
            </a:pPr>
            <a:r>
              <a:rPr lang="fi-FI" sz="1400">
                <a:solidFill>
                  <a:srgbClr val="000000"/>
                </a:solidFill>
                <a:cs typeface="Arial"/>
              </a:rPr>
              <a:t>Raitanen, J. &amp; Tuomela, V. (2020). Muotoiluajattelun hyödyntäminen liiketoiminnan kehittämisessä. HAMK </a:t>
            </a:r>
            <a:r>
              <a:rPr lang="fi-FI" sz="1400" err="1">
                <a:solidFill>
                  <a:srgbClr val="000000"/>
                </a:solidFill>
                <a:cs typeface="Arial"/>
              </a:rPr>
              <a:t>Unlimited</a:t>
            </a:r>
            <a:r>
              <a:rPr lang="fi-FI" sz="1400">
                <a:solidFill>
                  <a:srgbClr val="000000"/>
                </a:solidFill>
                <a:cs typeface="Arial"/>
              </a:rPr>
              <a:t> Professional 17.12.2020.</a:t>
            </a:r>
            <a:r>
              <a:rPr lang="fi-FI" sz="1400">
                <a:solidFill>
                  <a:srgbClr val="333333"/>
                </a:solidFill>
                <a:cs typeface="Arial"/>
              </a:rPr>
              <a:t> Haettu [6.11.2023] osoitteesta </a:t>
            </a:r>
            <a:r>
              <a:rPr lang="fi-FI" sz="1400">
                <a:solidFill>
                  <a:srgbClr val="000000"/>
                </a:solidFill>
                <a:cs typeface="Arial"/>
                <a:hlinkClick r:id="rId6"/>
              </a:rPr>
              <a:t>https://unlimited.hamk.fi/yrittajyys-ja-liiketoiminta/muotoiluajattelu-liiketoiminta/</a:t>
            </a:r>
            <a:r>
              <a:rPr lang="fi-FI" sz="1400">
                <a:solidFill>
                  <a:srgbClr val="000000"/>
                </a:solidFill>
                <a:cs typeface="Arial"/>
              </a:rPr>
              <a:t>’</a:t>
            </a:r>
            <a:endParaRPr lang="fi-FI"/>
          </a:p>
          <a:p>
            <a:endParaRPr lang="fi-FI" sz="1400">
              <a:solidFill>
                <a:srgbClr val="333333"/>
              </a:solidFill>
              <a:cs typeface="Arial"/>
            </a:endParaRPr>
          </a:p>
        </p:txBody>
      </p:sp>
    </p:spTree>
    <p:extLst>
      <p:ext uri="{BB962C8B-B14F-4D97-AF65-F5344CB8AC3E}">
        <p14:creationId xmlns:p14="http://schemas.microsoft.com/office/powerpoint/2010/main" val="1126041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9D2F0-358F-D42E-85F0-03166E8EABD3}"/>
              </a:ext>
            </a:extLst>
          </p:cNvPr>
          <p:cNvSpPr>
            <a:spLocks noGrp="1"/>
          </p:cNvSpPr>
          <p:nvPr>
            <p:ph type="title"/>
          </p:nvPr>
        </p:nvSpPr>
        <p:spPr>
          <a:xfrm>
            <a:off x="966000" y="994920"/>
            <a:ext cx="10260000" cy="1217707"/>
          </a:xfrm>
        </p:spPr>
        <p:txBody>
          <a:bodyPr/>
          <a:lstStyle/>
          <a:p>
            <a:r>
              <a:rPr lang="fi-FI"/>
              <a:t>Real </a:t>
            </a:r>
            <a:r>
              <a:rPr lang="fi-FI" err="1"/>
              <a:t>world</a:t>
            </a:r>
            <a:r>
              <a:rPr lang="fi-FI"/>
              <a:t> </a:t>
            </a:r>
            <a:r>
              <a:rPr lang="fi-FI" err="1"/>
              <a:t>problems</a:t>
            </a:r>
            <a:r>
              <a:rPr lang="fi-FI"/>
              <a:t> </a:t>
            </a:r>
            <a:r>
              <a:rPr lang="fi-FI" err="1"/>
              <a:t>are</a:t>
            </a:r>
            <a:r>
              <a:rPr lang="fi-FI"/>
              <a:t> </a:t>
            </a:r>
            <a:r>
              <a:rPr lang="fi-FI" err="1"/>
              <a:t>wicked</a:t>
            </a:r>
            <a:r>
              <a:rPr lang="fi-FI"/>
              <a:t>… </a:t>
            </a:r>
            <a:r>
              <a:rPr lang="fi-FI" err="1"/>
              <a:t>but</a:t>
            </a:r>
            <a:r>
              <a:rPr lang="fi-FI"/>
              <a:t> </a:t>
            </a:r>
            <a:r>
              <a:rPr lang="fi-FI" err="1"/>
              <a:t>we</a:t>
            </a:r>
            <a:r>
              <a:rPr lang="fi-FI"/>
              <a:t> </a:t>
            </a:r>
            <a:r>
              <a:rPr lang="fi-FI" err="1"/>
              <a:t>are</a:t>
            </a:r>
            <a:r>
              <a:rPr lang="fi-FI"/>
              <a:t> </a:t>
            </a:r>
            <a:r>
              <a:rPr lang="fi-FI" err="1"/>
              <a:t>still</a:t>
            </a:r>
            <a:r>
              <a:rPr lang="fi-FI"/>
              <a:t> in </a:t>
            </a:r>
            <a:r>
              <a:rPr lang="fi-FI" err="1"/>
              <a:t>silos</a:t>
            </a:r>
            <a:r>
              <a:rPr lang="fi-FI"/>
              <a:t> </a:t>
            </a:r>
            <a:r>
              <a:rPr lang="fi-FI" err="1"/>
              <a:t>writing</a:t>
            </a:r>
            <a:r>
              <a:rPr lang="fi-FI"/>
              <a:t> </a:t>
            </a:r>
            <a:r>
              <a:rPr lang="fi-FI" err="1"/>
              <a:t>essays</a:t>
            </a:r>
            <a:r>
              <a:rPr lang="fi-FI"/>
              <a:t>…</a:t>
            </a:r>
          </a:p>
        </p:txBody>
      </p:sp>
      <p:sp>
        <p:nvSpPr>
          <p:cNvPr id="4" name="TextBox 3">
            <a:extLst>
              <a:ext uri="{FF2B5EF4-FFF2-40B4-BE49-F238E27FC236}">
                <a16:creationId xmlns:a16="http://schemas.microsoft.com/office/drawing/2014/main" id="{5377B179-4CB5-1085-AD74-F23B53B45DEF}"/>
              </a:ext>
            </a:extLst>
          </p:cNvPr>
          <p:cNvSpPr txBox="1"/>
          <p:nvPr/>
        </p:nvSpPr>
        <p:spPr>
          <a:xfrm>
            <a:off x="553165" y="2426674"/>
            <a:ext cx="11035897" cy="3970318"/>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a:t>Many societal and business problems are </a:t>
            </a:r>
            <a:r>
              <a:rPr lang="en-US" b="1"/>
              <a:t>wicked </a:t>
            </a:r>
            <a:r>
              <a:rPr lang="en-US"/>
              <a:t>problems </a:t>
            </a:r>
            <a:r>
              <a:rPr lang="fi-FI">
                <a:cs typeface="Arial"/>
                <a:hlinkClick r:id="rId2"/>
              </a:rPr>
              <a:t>(Rittel &amp; Webber, 1973)</a:t>
            </a:r>
            <a:r>
              <a:rPr lang="fi-FI">
                <a:cs typeface="Arial"/>
              </a:rPr>
              <a:t>.</a:t>
            </a:r>
            <a:endParaRPr lang="en-US">
              <a:cs typeface="Arial"/>
            </a:endParaRPr>
          </a:p>
          <a:p>
            <a:endParaRPr lang="fi-FI">
              <a:cs typeface="Arial"/>
            </a:endParaRPr>
          </a:p>
          <a:p>
            <a:pPr marL="285750" indent="-285750">
              <a:buFont typeface="Arial" panose="020B0604020202020204" pitchFamily="34" charset="0"/>
              <a:buChar char="•"/>
            </a:pPr>
            <a:r>
              <a:rPr lang="en-US"/>
              <a:t>Wicked problems are</a:t>
            </a:r>
            <a:r>
              <a:rPr lang="en-US" b="1"/>
              <a:t> difficult to define and there is no single right solution</a:t>
            </a:r>
            <a:r>
              <a:rPr lang="en-US"/>
              <a:t>. The problem is not only the solution, but the definition of the problem is also of central importance. The definition of the problem and the solution are in constant interaction with each other when trying to solve diabolical problems </a:t>
            </a:r>
            <a:r>
              <a:rPr lang="fi-FI">
                <a:cs typeface="Arial"/>
              </a:rPr>
              <a:t>(</a:t>
            </a:r>
            <a:r>
              <a:rPr lang="fi-FI">
                <a:cs typeface="Arial"/>
                <a:hlinkClick r:id="rId3"/>
              </a:rPr>
              <a:t>Raisio, 2009</a:t>
            </a:r>
            <a:r>
              <a:rPr lang="fi-FI">
                <a:cs typeface="Arial"/>
              </a:rPr>
              <a:t>).</a:t>
            </a:r>
          </a:p>
          <a:p>
            <a:endParaRPr lang="fi-FI">
              <a:cs typeface="Arial"/>
            </a:endParaRPr>
          </a:p>
          <a:p>
            <a:pPr marL="285750" indent="-285750">
              <a:buFont typeface="Arial" panose="020B0604020202020204" pitchFamily="34" charset="0"/>
              <a:buChar char="•"/>
            </a:pPr>
            <a:r>
              <a:rPr lang="en-US"/>
              <a:t>Solving fiendish problems requires </a:t>
            </a:r>
            <a:r>
              <a:rPr lang="en-US" b="1"/>
              <a:t>interdisciplinary learning and interaction</a:t>
            </a:r>
            <a:r>
              <a:rPr lang="en-US"/>
              <a:t>. Today, higher education institutions build </a:t>
            </a:r>
            <a:r>
              <a:rPr lang="en-US">
                <a:solidFill>
                  <a:srgbClr val="FF0000"/>
                </a:solidFill>
              </a:rPr>
              <a:t>more walls than bridges </a:t>
            </a:r>
            <a:r>
              <a:rPr lang="en-US"/>
              <a:t>between different fields, this kind of activity does not serve the needs of future learning </a:t>
            </a:r>
            <a:r>
              <a:rPr lang="fi-FI">
                <a:cs typeface="Arial"/>
              </a:rPr>
              <a:t>(</a:t>
            </a:r>
            <a:r>
              <a:rPr lang="fi-FI">
                <a:cs typeface="Arial"/>
                <a:hlinkClick r:id="rId4"/>
              </a:rPr>
              <a:t>Yeung ym., 2021</a:t>
            </a:r>
            <a:r>
              <a:rPr lang="fi-FI">
                <a:cs typeface="Arial"/>
              </a:rPr>
              <a:t>). </a:t>
            </a:r>
          </a:p>
          <a:p>
            <a:endParaRPr lang="fi-FI">
              <a:cs typeface="Arial"/>
            </a:endParaRPr>
          </a:p>
          <a:p>
            <a:pPr marL="285750" indent="-285750">
              <a:buFont typeface="Arial" panose="020B0604020202020204" pitchFamily="34" charset="0"/>
              <a:buChar char="•"/>
            </a:pPr>
            <a:r>
              <a:rPr lang="en-US"/>
              <a:t>New </a:t>
            </a:r>
            <a:r>
              <a:rPr lang="en-US" b="1"/>
              <a:t>innovations are born at the border zones of professional fields</a:t>
            </a:r>
            <a:r>
              <a:rPr lang="en-US"/>
              <a:t>, multidisciplinary teams are more creative and have more practical implementation know-how </a:t>
            </a:r>
            <a:r>
              <a:rPr lang="fi-FI">
                <a:cs typeface="Arial"/>
              </a:rPr>
              <a:t>(</a:t>
            </a:r>
            <a:r>
              <a:rPr lang="fi-FI">
                <a:cs typeface="Arial"/>
                <a:hlinkClick r:id="rId5"/>
              </a:rPr>
              <a:t>Hero, 2019</a:t>
            </a:r>
            <a:r>
              <a:rPr lang="fi-FI">
                <a:cs typeface="Arial"/>
              </a:rPr>
              <a:t>).</a:t>
            </a:r>
          </a:p>
          <a:p>
            <a:endParaRPr lang="fi-FI"/>
          </a:p>
        </p:txBody>
      </p:sp>
    </p:spTree>
    <p:extLst>
      <p:ext uri="{BB962C8B-B14F-4D97-AF65-F5344CB8AC3E}">
        <p14:creationId xmlns:p14="http://schemas.microsoft.com/office/powerpoint/2010/main" val="2017671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B3C33-7EB7-A146-3830-768F1442DCD5}"/>
              </a:ext>
            </a:extLst>
          </p:cNvPr>
          <p:cNvSpPr>
            <a:spLocks noGrp="1"/>
          </p:cNvSpPr>
          <p:nvPr>
            <p:ph type="title"/>
          </p:nvPr>
        </p:nvSpPr>
        <p:spPr>
          <a:xfrm>
            <a:off x="524192" y="4874483"/>
            <a:ext cx="10260000" cy="1217707"/>
          </a:xfrm>
        </p:spPr>
        <p:txBody>
          <a:bodyPr>
            <a:normAutofit fontScale="90000"/>
          </a:bodyPr>
          <a:lstStyle/>
          <a:p>
            <a:r>
              <a:rPr lang="fi-FI" err="1"/>
              <a:t>Innovations</a:t>
            </a:r>
            <a:r>
              <a:rPr lang="fi-FI"/>
              <a:t>?</a:t>
            </a:r>
            <a:br>
              <a:rPr lang="fi-FI"/>
            </a:br>
            <a:br>
              <a:rPr lang="fi-FI"/>
            </a:br>
            <a:r>
              <a:rPr lang="fi-FI" err="1"/>
              <a:t>Novel</a:t>
            </a:r>
            <a:r>
              <a:rPr lang="fi-FI"/>
              <a:t>, </a:t>
            </a:r>
            <a:r>
              <a:rPr lang="fi-FI" err="1"/>
              <a:t>implemented</a:t>
            </a:r>
            <a:r>
              <a:rPr lang="fi-FI"/>
              <a:t> products, </a:t>
            </a:r>
            <a:r>
              <a:rPr lang="fi-FI" err="1"/>
              <a:t>services</a:t>
            </a:r>
            <a:r>
              <a:rPr lang="fi-FI"/>
              <a:t>, operating </a:t>
            </a:r>
            <a:r>
              <a:rPr lang="fi-FI" err="1"/>
              <a:t>models</a:t>
            </a:r>
            <a:br>
              <a:rPr lang="fi-FI"/>
            </a:br>
            <a:br>
              <a:rPr lang="fi-FI"/>
            </a:br>
            <a:r>
              <a:rPr lang="fi-FI" err="1"/>
              <a:t>Incremental</a:t>
            </a:r>
            <a:r>
              <a:rPr lang="fi-FI"/>
              <a:t> – </a:t>
            </a:r>
            <a:r>
              <a:rPr lang="fi-FI" err="1"/>
              <a:t>Radical</a:t>
            </a:r>
            <a:br>
              <a:rPr lang="fi-FI"/>
            </a:br>
            <a:endParaRPr lang="fi-FI"/>
          </a:p>
        </p:txBody>
      </p:sp>
      <p:sp>
        <p:nvSpPr>
          <p:cNvPr id="3" name="Content Placeholder 2">
            <a:extLst>
              <a:ext uri="{FF2B5EF4-FFF2-40B4-BE49-F238E27FC236}">
                <a16:creationId xmlns:a16="http://schemas.microsoft.com/office/drawing/2014/main" id="{8A5DB73A-D950-1374-36D7-1C83B75F15E2}"/>
              </a:ext>
            </a:extLst>
          </p:cNvPr>
          <p:cNvSpPr>
            <a:spLocks noGrp="1"/>
          </p:cNvSpPr>
          <p:nvPr>
            <p:ph idx="1"/>
          </p:nvPr>
        </p:nvSpPr>
        <p:spPr>
          <a:xfrm>
            <a:off x="4639379" y="2836623"/>
            <a:ext cx="3166710" cy="792101"/>
          </a:xfrm>
        </p:spPr>
        <p:txBody>
          <a:bodyPr/>
          <a:lstStyle/>
          <a:p>
            <a:pPr marL="0" indent="0">
              <a:buNone/>
            </a:pPr>
            <a:r>
              <a:rPr lang="fi-FI" err="1"/>
              <a:t>Novel</a:t>
            </a:r>
            <a:r>
              <a:rPr lang="fi-FI"/>
              <a:t> </a:t>
            </a:r>
            <a:r>
              <a:rPr lang="fi-FI" err="1"/>
              <a:t>services</a:t>
            </a:r>
            <a:r>
              <a:rPr lang="fi-FI"/>
              <a:t> (e.g. AR)</a:t>
            </a:r>
          </a:p>
        </p:txBody>
      </p:sp>
      <p:pic>
        <p:nvPicPr>
          <p:cNvPr id="4" name="Picture 3">
            <a:extLst>
              <a:ext uri="{FF2B5EF4-FFF2-40B4-BE49-F238E27FC236}">
                <a16:creationId xmlns:a16="http://schemas.microsoft.com/office/drawing/2014/main" id="{B1965700-271E-FB61-E45E-2B0A592FC88C}"/>
              </a:ext>
            </a:extLst>
          </p:cNvPr>
          <p:cNvPicPr>
            <a:picLocks noChangeAspect="1"/>
          </p:cNvPicPr>
          <p:nvPr/>
        </p:nvPicPr>
        <p:blipFill>
          <a:blip r:embed="rId2"/>
          <a:stretch>
            <a:fillRect/>
          </a:stretch>
        </p:blipFill>
        <p:spPr>
          <a:xfrm>
            <a:off x="8358225" y="604520"/>
            <a:ext cx="2955357" cy="1970238"/>
          </a:xfrm>
          <a:prstGeom prst="rect">
            <a:avLst/>
          </a:prstGeom>
        </p:spPr>
      </p:pic>
      <p:pic>
        <p:nvPicPr>
          <p:cNvPr id="1026" name="Picture 2" descr="Mitä on eXtended Reality (laajennettu todellisuus)? | @SeAMK-verkkolehti">
            <a:extLst>
              <a:ext uri="{FF2B5EF4-FFF2-40B4-BE49-F238E27FC236}">
                <a16:creationId xmlns:a16="http://schemas.microsoft.com/office/drawing/2014/main" id="{D6269862-B7A2-1ABA-46FD-72589999E5C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9378" y="604520"/>
            <a:ext cx="3360766" cy="197583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3F5E1AE4-AC9D-270F-6C8F-0EAABA5F7FDA}"/>
              </a:ext>
            </a:extLst>
          </p:cNvPr>
          <p:cNvSpPr txBox="1">
            <a:spLocks/>
          </p:cNvSpPr>
          <p:nvPr/>
        </p:nvSpPr>
        <p:spPr>
          <a:xfrm>
            <a:off x="8451896" y="2836623"/>
            <a:ext cx="3931005" cy="974981"/>
          </a:xfrm>
          <a:prstGeom prst="rect">
            <a:avLst/>
          </a:prstGeom>
        </p:spPr>
        <p:txBody>
          <a:bodyPr vert="horz" lIns="91440" tIns="45720" rIns="91440" bIns="45720" rtlCol="0">
            <a:normAutofit/>
          </a:bodyPr>
          <a:lstStyle>
            <a:lvl1pPr marL="228600" indent="-228600" algn="l" defTabSz="914400" rtl="0" eaLnBrk="1" latinLnBrk="0" hangingPunct="1">
              <a:lnSpc>
                <a:spcPct val="125000"/>
              </a:lnSpc>
              <a:spcBef>
                <a:spcPts val="1000"/>
              </a:spcBef>
              <a:spcAft>
                <a:spcPts val="400"/>
              </a:spcAft>
              <a:buClrTx/>
              <a:buFont typeface="System Font Regular"/>
              <a:buChar char="●"/>
              <a:defRPr sz="2000" kern="1200">
                <a:solidFill>
                  <a:schemeClr val="tx1"/>
                </a:solidFill>
                <a:latin typeface="+mn-lt"/>
                <a:ea typeface="+mn-ea"/>
                <a:cs typeface="+mn-cs"/>
              </a:defRPr>
            </a:lvl1pPr>
            <a:lvl2pPr marL="6858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2pPr>
            <a:lvl3pPr marL="11430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3pPr>
            <a:lvl4pPr marL="16002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System Font Regular"/>
              <a:buNone/>
            </a:pPr>
            <a:r>
              <a:rPr lang="fi-FI" err="1"/>
              <a:t>Novel</a:t>
            </a:r>
            <a:r>
              <a:rPr lang="fi-FI"/>
              <a:t> operating </a:t>
            </a:r>
            <a:r>
              <a:rPr lang="fi-FI" err="1"/>
              <a:t>models</a:t>
            </a:r>
            <a:r>
              <a:rPr lang="fi-FI"/>
              <a:t> </a:t>
            </a:r>
            <a:r>
              <a:rPr lang="fi-FI" err="1"/>
              <a:t>like</a:t>
            </a:r>
            <a:r>
              <a:rPr lang="fi-FI"/>
              <a:t> </a:t>
            </a:r>
            <a:r>
              <a:rPr lang="fi-FI" err="1"/>
              <a:t>Maternity</a:t>
            </a:r>
            <a:r>
              <a:rPr lang="fi-FI"/>
              <a:t> </a:t>
            </a:r>
            <a:r>
              <a:rPr lang="fi-FI" err="1"/>
              <a:t>Clinic</a:t>
            </a:r>
            <a:r>
              <a:rPr lang="fi-FI"/>
              <a:t> in Finland</a:t>
            </a:r>
          </a:p>
        </p:txBody>
      </p:sp>
      <p:pic>
        <p:nvPicPr>
          <p:cNvPr id="1028" name="Picture 4" descr="Avaimenperä Fisu mateen ja naudannahkaa Nahkainen avaimenperä Helsinki  Suutari Haukanvuori Bulevardi | Suutari Haukanvuori - Verkkokauppa -  Suutari Helsinki">
            <a:extLst>
              <a:ext uri="{FF2B5EF4-FFF2-40B4-BE49-F238E27FC236}">
                <a16:creationId xmlns:a16="http://schemas.microsoft.com/office/drawing/2014/main" id="{FC37B64D-6B40-0A03-3D2C-8D62E5589C0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52645" y="4620093"/>
            <a:ext cx="1915163" cy="1911222"/>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6D4E5881-6675-FC86-1F0A-2F7BE56CEECA}"/>
              </a:ext>
            </a:extLst>
          </p:cNvPr>
          <p:cNvSpPr txBox="1">
            <a:spLocks/>
          </p:cNvSpPr>
          <p:nvPr/>
        </p:nvSpPr>
        <p:spPr>
          <a:xfrm>
            <a:off x="5904898" y="5682972"/>
            <a:ext cx="3931005" cy="974981"/>
          </a:xfrm>
          <a:prstGeom prst="rect">
            <a:avLst/>
          </a:prstGeom>
        </p:spPr>
        <p:txBody>
          <a:bodyPr vert="horz" lIns="91440" tIns="45720" rIns="91440" bIns="45720" rtlCol="0">
            <a:normAutofit/>
          </a:bodyPr>
          <a:lstStyle>
            <a:lvl1pPr marL="228600" indent="-228600" algn="l" defTabSz="914400" rtl="0" eaLnBrk="1" latinLnBrk="0" hangingPunct="1">
              <a:lnSpc>
                <a:spcPct val="125000"/>
              </a:lnSpc>
              <a:spcBef>
                <a:spcPts val="1000"/>
              </a:spcBef>
              <a:spcAft>
                <a:spcPts val="400"/>
              </a:spcAft>
              <a:buClrTx/>
              <a:buFont typeface="System Font Regular"/>
              <a:buChar char="●"/>
              <a:defRPr sz="2000" kern="1200">
                <a:solidFill>
                  <a:schemeClr val="tx1"/>
                </a:solidFill>
                <a:latin typeface="+mn-lt"/>
                <a:ea typeface="+mn-ea"/>
                <a:cs typeface="+mn-cs"/>
              </a:defRPr>
            </a:lvl1pPr>
            <a:lvl2pPr marL="6858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2pPr>
            <a:lvl3pPr marL="1143000" indent="-228600" algn="l" defTabSz="914400" rtl="0" eaLnBrk="1" latinLnBrk="0" hangingPunct="1">
              <a:lnSpc>
                <a:spcPct val="125000"/>
              </a:lnSpc>
              <a:spcBef>
                <a:spcPts val="500"/>
              </a:spcBef>
              <a:spcAft>
                <a:spcPts val="400"/>
              </a:spcAft>
              <a:buClrTx/>
              <a:buFont typeface="System Font Regular"/>
              <a:buChar char="●"/>
              <a:defRPr sz="1800" kern="1200">
                <a:solidFill>
                  <a:schemeClr val="tx1"/>
                </a:solidFill>
                <a:latin typeface="+mn-lt"/>
                <a:ea typeface="+mn-ea"/>
                <a:cs typeface="+mn-cs"/>
              </a:defRPr>
            </a:lvl3pPr>
            <a:lvl4pPr marL="16002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125000"/>
              </a:lnSpc>
              <a:spcBef>
                <a:spcPts val="500"/>
              </a:spcBef>
              <a:spcAft>
                <a:spcPts val="400"/>
              </a:spcAft>
              <a:buClrTx/>
              <a:buFont typeface="System Font Regular"/>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System Font Regular"/>
              <a:buNone/>
            </a:pPr>
            <a:r>
              <a:rPr lang="fi-FI" err="1"/>
              <a:t>Novel</a:t>
            </a:r>
            <a:r>
              <a:rPr lang="fi-FI"/>
              <a:t> products </a:t>
            </a:r>
            <a:r>
              <a:rPr lang="fi-FI" err="1"/>
              <a:t>like</a:t>
            </a:r>
            <a:r>
              <a:rPr lang="fi-FI"/>
              <a:t> a </a:t>
            </a:r>
            <a:r>
              <a:rPr lang="fi-FI" err="1"/>
              <a:t>fish</a:t>
            </a:r>
            <a:r>
              <a:rPr lang="fi-FI"/>
              <a:t> </a:t>
            </a:r>
            <a:r>
              <a:rPr lang="fi-FI" err="1"/>
              <a:t>skin</a:t>
            </a:r>
            <a:r>
              <a:rPr lang="fi-FI"/>
              <a:t> products</a:t>
            </a:r>
          </a:p>
        </p:txBody>
      </p:sp>
      <p:cxnSp>
        <p:nvCxnSpPr>
          <p:cNvPr id="7" name="Straight Connector 6">
            <a:extLst>
              <a:ext uri="{FF2B5EF4-FFF2-40B4-BE49-F238E27FC236}">
                <a16:creationId xmlns:a16="http://schemas.microsoft.com/office/drawing/2014/main" id="{AE575FDF-2AD9-4435-9D00-0B1AC58B9521}"/>
              </a:ext>
            </a:extLst>
          </p:cNvPr>
          <p:cNvCxnSpPr/>
          <p:nvPr/>
        </p:nvCxnSpPr>
        <p:spPr>
          <a:xfrm>
            <a:off x="6259740" y="365787"/>
            <a:ext cx="3096344"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E6D88AA-FDFB-763C-8E20-69CB3E5AE5D5}"/>
              </a:ext>
            </a:extLst>
          </p:cNvPr>
          <p:cNvSpPr txBox="1"/>
          <p:nvPr/>
        </p:nvSpPr>
        <p:spPr>
          <a:xfrm>
            <a:off x="4775264" y="167935"/>
            <a:ext cx="2677349" cy="369332"/>
          </a:xfrm>
          <a:prstGeom prst="rect">
            <a:avLst/>
          </a:prstGeom>
          <a:noFill/>
        </p:spPr>
        <p:txBody>
          <a:bodyPr wrap="square" rtlCol="0">
            <a:spAutoFit/>
          </a:bodyPr>
          <a:lstStyle/>
          <a:p>
            <a:r>
              <a:rPr lang="fi-FI" sz="1800" err="1"/>
              <a:t>Incremental</a:t>
            </a:r>
            <a:endParaRPr lang="fi-FI" sz="1800"/>
          </a:p>
        </p:txBody>
      </p:sp>
      <p:sp>
        <p:nvSpPr>
          <p:cNvPr id="9" name="TextBox 8">
            <a:extLst>
              <a:ext uri="{FF2B5EF4-FFF2-40B4-BE49-F238E27FC236}">
                <a16:creationId xmlns:a16="http://schemas.microsoft.com/office/drawing/2014/main" id="{FB4A0AE5-E96A-A105-E1EC-E793C904D6A2}"/>
              </a:ext>
            </a:extLst>
          </p:cNvPr>
          <p:cNvSpPr txBox="1"/>
          <p:nvPr/>
        </p:nvSpPr>
        <p:spPr>
          <a:xfrm>
            <a:off x="9389503" y="181120"/>
            <a:ext cx="1583297" cy="369332"/>
          </a:xfrm>
          <a:prstGeom prst="rect">
            <a:avLst/>
          </a:prstGeom>
          <a:noFill/>
        </p:spPr>
        <p:txBody>
          <a:bodyPr wrap="square" rtlCol="0">
            <a:spAutoFit/>
          </a:bodyPr>
          <a:lstStyle/>
          <a:p>
            <a:r>
              <a:rPr lang="fi-FI" sz="1800" err="1"/>
              <a:t>Radical</a:t>
            </a:r>
            <a:endParaRPr lang="fi-FI" sz="1800"/>
          </a:p>
        </p:txBody>
      </p:sp>
      <p:sp>
        <p:nvSpPr>
          <p:cNvPr id="10" name="Oval 9">
            <a:extLst>
              <a:ext uri="{FF2B5EF4-FFF2-40B4-BE49-F238E27FC236}">
                <a16:creationId xmlns:a16="http://schemas.microsoft.com/office/drawing/2014/main" id="{EA9163E1-6624-4633-B7D0-319F4909FC4A}"/>
              </a:ext>
            </a:extLst>
          </p:cNvPr>
          <p:cNvSpPr/>
          <p:nvPr/>
        </p:nvSpPr>
        <p:spPr>
          <a:xfrm>
            <a:off x="6580238" y="234761"/>
            <a:ext cx="349924" cy="262052"/>
          </a:xfrm>
          <a:prstGeom prst="ellipse">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spTree>
    <p:extLst>
      <p:ext uri="{BB962C8B-B14F-4D97-AF65-F5344CB8AC3E}">
        <p14:creationId xmlns:p14="http://schemas.microsoft.com/office/powerpoint/2010/main" val="2037267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C25EF96-9F18-2AF2-343D-66052FCBB94C}"/>
              </a:ext>
            </a:extLst>
          </p:cNvPr>
          <p:cNvSpPr>
            <a:spLocks noGrp="1"/>
          </p:cNvSpPr>
          <p:nvPr>
            <p:ph type="title"/>
          </p:nvPr>
        </p:nvSpPr>
        <p:spPr>
          <a:xfrm>
            <a:off x="2209800" y="657225"/>
            <a:ext cx="7772400" cy="838200"/>
          </a:xfrm>
        </p:spPr>
        <p:txBody>
          <a:bodyPr>
            <a:normAutofit/>
          </a:bodyPr>
          <a:lstStyle/>
          <a:p>
            <a:r>
              <a:rPr lang="fi-FI" altLang="fi-FI"/>
              <a:t>Innovation</a:t>
            </a:r>
          </a:p>
        </p:txBody>
      </p:sp>
      <p:graphicFrame>
        <p:nvGraphicFramePr>
          <p:cNvPr id="4" name="Content Placeholder 3">
            <a:extLst>
              <a:ext uri="{FF2B5EF4-FFF2-40B4-BE49-F238E27FC236}">
                <a16:creationId xmlns:a16="http://schemas.microsoft.com/office/drawing/2014/main" id="{76CB3A2F-D71B-3C34-34DE-272AF3A0A198}"/>
              </a:ext>
            </a:extLst>
          </p:cNvPr>
          <p:cNvGraphicFramePr>
            <a:graphicFrameLocks/>
          </p:cNvGraphicFramePr>
          <p:nvPr/>
        </p:nvGraphicFramePr>
        <p:xfrm>
          <a:off x="2567608" y="1495926"/>
          <a:ext cx="8278688" cy="4641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2109D88-ECA0-3B31-3A2F-AE8AFB1771CE}"/>
              </a:ext>
            </a:extLst>
          </p:cNvPr>
          <p:cNvSpPr txBox="1">
            <a:spLocks noChangeArrowheads="1"/>
          </p:cNvSpPr>
          <p:nvPr/>
        </p:nvSpPr>
        <p:spPr bwMode="auto">
          <a:xfrm>
            <a:off x="385807" y="4835935"/>
            <a:ext cx="11183341"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rgbClr val="686868"/>
                </a:solidFill>
                <a:latin typeface="Arial" panose="020B0604020202020204" pitchFamily="34" charset="0"/>
                <a:ea typeface="ヒラギノ角ゴ Pro W3" pitchFamily="-128" charset="-128"/>
              </a:defRPr>
            </a:lvl1pPr>
            <a:lvl2pPr marL="742950" indent="-285750">
              <a:spcBef>
                <a:spcPct val="20000"/>
              </a:spcBef>
              <a:buFont typeface="Times" panose="02020603050405020304" pitchFamily="18" charset="0"/>
              <a:buChar char="•"/>
              <a:defRPr sz="1400">
                <a:solidFill>
                  <a:srgbClr val="686868"/>
                </a:solidFill>
                <a:latin typeface="Arial" panose="020B0604020202020204" pitchFamily="34" charset="0"/>
                <a:ea typeface="ヒラギノ角ゴ Pro W3" pitchFamily="-128" charset="-128"/>
              </a:defRPr>
            </a:lvl2pPr>
            <a:lvl3pPr marL="1143000" indent="-228600">
              <a:spcBef>
                <a:spcPct val="20000"/>
              </a:spcBef>
              <a:buFont typeface="Times" panose="02020603050405020304" pitchFamily="18" charset="0"/>
              <a:buChar char="•"/>
              <a:defRPr sz="1400">
                <a:solidFill>
                  <a:srgbClr val="686868"/>
                </a:solidFill>
                <a:latin typeface="Lucida Grande" pitchFamily="-128" charset="0"/>
                <a:ea typeface="ヒラギノ角ゴ Pro W3" pitchFamily="-128" charset="-128"/>
              </a:defRPr>
            </a:lvl3pPr>
            <a:lvl4pPr marL="1600200" indent="-228600">
              <a:spcBef>
                <a:spcPct val="20000"/>
              </a:spcBef>
              <a:buFont typeface="Times" panose="02020603050405020304" pitchFamily="18" charset="0"/>
              <a:buChar char="–"/>
              <a:defRPr sz="1400">
                <a:solidFill>
                  <a:srgbClr val="686868"/>
                </a:solidFill>
                <a:latin typeface="Lucida Grande" pitchFamily="-128" charset="0"/>
                <a:ea typeface="ヒラギノ角ゴ Pro W3" pitchFamily="-128" charset="-128"/>
              </a:defRPr>
            </a:lvl4pPr>
            <a:lvl5pPr marL="2057400" indent="-228600">
              <a:spcBef>
                <a:spcPct val="20000"/>
              </a:spcBef>
              <a:buFont typeface="Times" panose="02020603050405020304" pitchFamily="18" charset="0"/>
              <a:buChar char="»"/>
              <a:defRPr sz="1400">
                <a:solidFill>
                  <a:srgbClr val="686868"/>
                </a:solidFill>
                <a:latin typeface="Lucida Grande" pitchFamily="-128" charset="0"/>
                <a:ea typeface="ヒラギノ角ゴ Pro W3" pitchFamily="-128" charset="-128"/>
              </a:defRPr>
            </a:lvl5pPr>
            <a:lvl6pPr marL="2514600" indent="-228600" eaLnBrk="0" fontAlgn="base" hangingPunct="0">
              <a:spcBef>
                <a:spcPct val="20000"/>
              </a:spcBef>
              <a:spcAft>
                <a:spcPct val="0"/>
              </a:spcAft>
              <a:buFont typeface="Times" panose="02020603050405020304" pitchFamily="18" charset="0"/>
              <a:buChar char="»"/>
              <a:defRPr sz="1400">
                <a:solidFill>
                  <a:srgbClr val="686868"/>
                </a:solidFill>
                <a:latin typeface="Lucida Grande" pitchFamily="-128" charset="0"/>
                <a:ea typeface="ヒラギノ角ゴ Pro W3" pitchFamily="-128" charset="-128"/>
              </a:defRPr>
            </a:lvl6pPr>
            <a:lvl7pPr marL="2971800" indent="-228600" eaLnBrk="0" fontAlgn="base" hangingPunct="0">
              <a:spcBef>
                <a:spcPct val="20000"/>
              </a:spcBef>
              <a:spcAft>
                <a:spcPct val="0"/>
              </a:spcAft>
              <a:buFont typeface="Times" panose="02020603050405020304" pitchFamily="18" charset="0"/>
              <a:buChar char="»"/>
              <a:defRPr sz="1400">
                <a:solidFill>
                  <a:srgbClr val="686868"/>
                </a:solidFill>
                <a:latin typeface="Lucida Grande" pitchFamily="-128" charset="0"/>
                <a:ea typeface="ヒラギノ角ゴ Pro W3" pitchFamily="-128" charset="-128"/>
              </a:defRPr>
            </a:lvl7pPr>
            <a:lvl8pPr marL="3429000" indent="-228600" eaLnBrk="0" fontAlgn="base" hangingPunct="0">
              <a:spcBef>
                <a:spcPct val="20000"/>
              </a:spcBef>
              <a:spcAft>
                <a:spcPct val="0"/>
              </a:spcAft>
              <a:buFont typeface="Times" panose="02020603050405020304" pitchFamily="18" charset="0"/>
              <a:buChar char="»"/>
              <a:defRPr sz="1400">
                <a:solidFill>
                  <a:srgbClr val="686868"/>
                </a:solidFill>
                <a:latin typeface="Lucida Grande" pitchFamily="-128" charset="0"/>
                <a:ea typeface="ヒラギノ角ゴ Pro W3" pitchFamily="-128" charset="-128"/>
              </a:defRPr>
            </a:lvl8pPr>
            <a:lvl9pPr marL="3886200" indent="-228600" eaLnBrk="0" fontAlgn="base" hangingPunct="0">
              <a:spcBef>
                <a:spcPct val="20000"/>
              </a:spcBef>
              <a:spcAft>
                <a:spcPct val="0"/>
              </a:spcAft>
              <a:buFont typeface="Times" panose="02020603050405020304" pitchFamily="18" charset="0"/>
              <a:buChar char="»"/>
              <a:defRPr sz="1400">
                <a:solidFill>
                  <a:srgbClr val="686868"/>
                </a:solidFill>
                <a:latin typeface="Lucida Grande" pitchFamily="-128" charset="0"/>
                <a:ea typeface="ヒラギノ角ゴ Pro W3" pitchFamily="-128" charset="-128"/>
              </a:defRPr>
            </a:lvl9pPr>
          </a:lstStyle>
          <a:p>
            <a:pPr>
              <a:spcBef>
                <a:spcPct val="0"/>
              </a:spcBef>
              <a:buFontTx/>
              <a:buNone/>
            </a:pPr>
            <a:r>
              <a:rPr lang="en-US"/>
              <a:t>Innovation is the implementation of a new or significantly improved product, service or process, a new marketing method, or a new organizational method. (OECD &amp; Eurostat, 2005)</a:t>
            </a:r>
          </a:p>
          <a:p>
            <a:pPr>
              <a:spcBef>
                <a:spcPct val="0"/>
              </a:spcBef>
              <a:buFontTx/>
              <a:buNone/>
            </a:pPr>
            <a:endParaRPr lang="en-US"/>
          </a:p>
          <a:p>
            <a:pPr>
              <a:spcBef>
                <a:spcPct val="0"/>
              </a:spcBef>
              <a:buFontTx/>
              <a:buNone/>
            </a:pPr>
            <a:r>
              <a:rPr lang="en-US" b="1"/>
              <a:t>An </a:t>
            </a:r>
            <a:r>
              <a:rPr lang="en-US" b="1" i="1"/>
              <a:t>innovation</a:t>
            </a:r>
            <a:r>
              <a:rPr lang="en-US" b="1"/>
              <a:t> is a novelty that is made concrete, useful and implemented to convey value </a:t>
            </a:r>
            <a:r>
              <a:rPr lang="en-US"/>
              <a:t>(mainly following Hero, 2019; Peschl et al., 2014; Sawyer, 2006b; 2009; West and Farr, 1990; </a:t>
            </a:r>
            <a:r>
              <a:rPr lang="en-US" err="1"/>
              <a:t>Quintane</a:t>
            </a:r>
            <a:r>
              <a:rPr lang="en-US"/>
              <a:t> et al. 2011).</a:t>
            </a:r>
          </a:p>
          <a:p>
            <a:pPr>
              <a:spcBef>
                <a:spcPct val="0"/>
              </a:spcBef>
              <a:buFontTx/>
              <a:buNone/>
            </a:pPr>
            <a:endParaRPr lang="en-US"/>
          </a:p>
        </p:txBody>
      </p:sp>
      <p:sp>
        <p:nvSpPr>
          <p:cNvPr id="6" name="TextBox 1">
            <a:extLst>
              <a:ext uri="{FF2B5EF4-FFF2-40B4-BE49-F238E27FC236}">
                <a16:creationId xmlns:a16="http://schemas.microsoft.com/office/drawing/2014/main" id="{68EA3C63-A1D2-A276-8F16-1B0ED8373AC3}"/>
              </a:ext>
            </a:extLst>
          </p:cNvPr>
          <p:cNvSpPr txBox="1">
            <a:spLocks noChangeArrowheads="1"/>
          </p:cNvSpPr>
          <p:nvPr/>
        </p:nvSpPr>
        <p:spPr bwMode="auto">
          <a:xfrm>
            <a:off x="1567335" y="2203192"/>
            <a:ext cx="32079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rgbClr val="686868"/>
                </a:solidFill>
                <a:latin typeface="Arial" panose="020B0604020202020204" pitchFamily="34" charset="0"/>
                <a:ea typeface="ヒラギノ角ゴ Pro W3" pitchFamily="-128" charset="-128"/>
              </a:defRPr>
            </a:lvl1pPr>
            <a:lvl2pPr marL="742950" indent="-285750">
              <a:spcBef>
                <a:spcPct val="20000"/>
              </a:spcBef>
              <a:buFont typeface="Times" panose="02020603050405020304" pitchFamily="18" charset="0"/>
              <a:buChar char="•"/>
              <a:defRPr sz="1400">
                <a:solidFill>
                  <a:srgbClr val="686868"/>
                </a:solidFill>
                <a:latin typeface="Arial" panose="020B0604020202020204" pitchFamily="34" charset="0"/>
                <a:ea typeface="ヒラギノ角ゴ Pro W3" pitchFamily="-128" charset="-128"/>
              </a:defRPr>
            </a:lvl2pPr>
            <a:lvl3pPr marL="1143000" indent="-228600">
              <a:spcBef>
                <a:spcPct val="20000"/>
              </a:spcBef>
              <a:buFont typeface="Times" panose="02020603050405020304" pitchFamily="18" charset="0"/>
              <a:buChar char="•"/>
              <a:defRPr sz="1400">
                <a:solidFill>
                  <a:srgbClr val="686868"/>
                </a:solidFill>
                <a:latin typeface="Lucida Grande" pitchFamily="-128" charset="0"/>
                <a:ea typeface="ヒラギノ角ゴ Pro W3" pitchFamily="-128" charset="-128"/>
              </a:defRPr>
            </a:lvl3pPr>
            <a:lvl4pPr marL="1600200" indent="-228600">
              <a:spcBef>
                <a:spcPct val="20000"/>
              </a:spcBef>
              <a:buFont typeface="Times" panose="02020603050405020304" pitchFamily="18" charset="0"/>
              <a:buChar char="–"/>
              <a:defRPr sz="1400">
                <a:solidFill>
                  <a:srgbClr val="686868"/>
                </a:solidFill>
                <a:latin typeface="Lucida Grande" pitchFamily="-128" charset="0"/>
                <a:ea typeface="ヒラギノ角ゴ Pro W3" pitchFamily="-128" charset="-128"/>
              </a:defRPr>
            </a:lvl4pPr>
            <a:lvl5pPr marL="2057400" indent="-228600">
              <a:spcBef>
                <a:spcPct val="20000"/>
              </a:spcBef>
              <a:buFont typeface="Times" panose="02020603050405020304" pitchFamily="18" charset="0"/>
              <a:buChar char="»"/>
              <a:defRPr sz="1400">
                <a:solidFill>
                  <a:srgbClr val="686868"/>
                </a:solidFill>
                <a:latin typeface="Lucida Grande" pitchFamily="-128" charset="0"/>
                <a:ea typeface="ヒラギノ角ゴ Pro W3" pitchFamily="-128" charset="-128"/>
              </a:defRPr>
            </a:lvl5pPr>
            <a:lvl6pPr marL="2514600" indent="-228600" eaLnBrk="0" fontAlgn="base" hangingPunct="0">
              <a:spcBef>
                <a:spcPct val="20000"/>
              </a:spcBef>
              <a:spcAft>
                <a:spcPct val="0"/>
              </a:spcAft>
              <a:buFont typeface="Times" panose="02020603050405020304" pitchFamily="18" charset="0"/>
              <a:buChar char="»"/>
              <a:defRPr sz="1400">
                <a:solidFill>
                  <a:srgbClr val="686868"/>
                </a:solidFill>
                <a:latin typeface="Lucida Grande" pitchFamily="-128" charset="0"/>
                <a:ea typeface="ヒラギノ角ゴ Pro W3" pitchFamily="-128" charset="-128"/>
              </a:defRPr>
            </a:lvl6pPr>
            <a:lvl7pPr marL="2971800" indent="-228600" eaLnBrk="0" fontAlgn="base" hangingPunct="0">
              <a:spcBef>
                <a:spcPct val="20000"/>
              </a:spcBef>
              <a:spcAft>
                <a:spcPct val="0"/>
              </a:spcAft>
              <a:buFont typeface="Times" panose="02020603050405020304" pitchFamily="18" charset="0"/>
              <a:buChar char="»"/>
              <a:defRPr sz="1400">
                <a:solidFill>
                  <a:srgbClr val="686868"/>
                </a:solidFill>
                <a:latin typeface="Lucida Grande" pitchFamily="-128" charset="0"/>
                <a:ea typeface="ヒラギノ角ゴ Pro W3" pitchFamily="-128" charset="-128"/>
              </a:defRPr>
            </a:lvl7pPr>
            <a:lvl8pPr marL="3429000" indent="-228600" eaLnBrk="0" fontAlgn="base" hangingPunct="0">
              <a:spcBef>
                <a:spcPct val="20000"/>
              </a:spcBef>
              <a:spcAft>
                <a:spcPct val="0"/>
              </a:spcAft>
              <a:buFont typeface="Times" panose="02020603050405020304" pitchFamily="18" charset="0"/>
              <a:buChar char="»"/>
              <a:defRPr sz="1400">
                <a:solidFill>
                  <a:srgbClr val="686868"/>
                </a:solidFill>
                <a:latin typeface="Lucida Grande" pitchFamily="-128" charset="0"/>
                <a:ea typeface="ヒラギノ角ゴ Pro W3" pitchFamily="-128" charset="-128"/>
              </a:defRPr>
            </a:lvl8pPr>
            <a:lvl9pPr marL="3886200" indent="-228600" eaLnBrk="0" fontAlgn="base" hangingPunct="0">
              <a:spcBef>
                <a:spcPct val="20000"/>
              </a:spcBef>
              <a:spcAft>
                <a:spcPct val="0"/>
              </a:spcAft>
              <a:buFont typeface="Times" panose="02020603050405020304" pitchFamily="18" charset="0"/>
              <a:buChar char="»"/>
              <a:defRPr sz="1400">
                <a:solidFill>
                  <a:srgbClr val="686868"/>
                </a:solidFill>
                <a:latin typeface="Lucida Grande" pitchFamily="-128" charset="0"/>
                <a:ea typeface="ヒラギノ角ゴ Pro W3" pitchFamily="-128" charset="-128"/>
              </a:defRPr>
            </a:lvl9pPr>
          </a:lstStyle>
          <a:p>
            <a:pPr>
              <a:spcBef>
                <a:spcPct val="0"/>
              </a:spcBef>
              <a:buFontTx/>
              <a:buNone/>
            </a:pPr>
            <a:r>
              <a:rPr lang="en-GB" altLang="fi-FI" sz="1200">
                <a:solidFill>
                  <a:schemeClr val="tx1"/>
                </a:solidFill>
                <a:latin typeface="Lucida Grande" pitchFamily="-128" charset="0"/>
              </a:rPr>
              <a:t>(Schumpeter 1934; OECD &amp; Eurostat 2005; </a:t>
            </a:r>
          </a:p>
          <a:p>
            <a:pPr>
              <a:spcBef>
                <a:spcPct val="0"/>
              </a:spcBef>
              <a:buFontTx/>
              <a:buNone/>
            </a:pPr>
            <a:r>
              <a:rPr lang="en-GB" altLang="fi-FI" sz="1200" err="1">
                <a:solidFill>
                  <a:schemeClr val="tx1"/>
                </a:solidFill>
                <a:latin typeface="Lucida Grande" pitchFamily="-128" charset="0"/>
              </a:rPr>
              <a:t>Szerb</a:t>
            </a:r>
            <a:r>
              <a:rPr lang="en-GB" altLang="fi-FI" sz="1200">
                <a:solidFill>
                  <a:schemeClr val="tx1"/>
                </a:solidFill>
                <a:latin typeface="Lucida Grande" pitchFamily="-128" charset="0"/>
              </a:rPr>
              <a:t> 2003; </a:t>
            </a:r>
            <a:r>
              <a:rPr lang="en-GB" altLang="fi-FI" sz="1200" err="1">
                <a:solidFill>
                  <a:schemeClr val="tx1"/>
                </a:solidFill>
                <a:latin typeface="Lucida Grande" pitchFamily="-128" charset="0"/>
              </a:rPr>
              <a:t>Becherer</a:t>
            </a:r>
            <a:r>
              <a:rPr lang="en-GB" altLang="fi-FI" sz="1200">
                <a:solidFill>
                  <a:schemeClr val="tx1"/>
                </a:solidFill>
                <a:latin typeface="Lucida Grande" pitchFamily="-128" charset="0"/>
              </a:rPr>
              <a:t> and Maurer 1999; </a:t>
            </a:r>
          </a:p>
          <a:p>
            <a:pPr>
              <a:spcBef>
                <a:spcPct val="0"/>
              </a:spcBef>
              <a:buFontTx/>
              <a:buNone/>
            </a:pPr>
            <a:r>
              <a:rPr lang="en-US" altLang="fi-FI" sz="1200">
                <a:solidFill>
                  <a:schemeClr val="tx1"/>
                </a:solidFill>
                <a:latin typeface="Lucida Grande" pitchFamily="-128" charset="0"/>
              </a:rPr>
              <a:t>Bergh, </a:t>
            </a:r>
            <a:r>
              <a:rPr lang="en-US" altLang="fi-FI" sz="1200" err="1">
                <a:solidFill>
                  <a:schemeClr val="tx1"/>
                </a:solidFill>
                <a:latin typeface="Lucida Grande" pitchFamily="-128" charset="0"/>
              </a:rPr>
              <a:t>Thorgren</a:t>
            </a:r>
            <a:r>
              <a:rPr lang="en-US" altLang="fi-FI" sz="1200">
                <a:solidFill>
                  <a:schemeClr val="tx1"/>
                </a:solidFill>
                <a:latin typeface="Lucida Grande" pitchFamily="-128" charset="0"/>
              </a:rPr>
              <a:t> and </a:t>
            </a:r>
            <a:r>
              <a:rPr lang="en-US" altLang="fi-FI" sz="1200" err="1">
                <a:solidFill>
                  <a:schemeClr val="tx1"/>
                </a:solidFill>
                <a:latin typeface="Lucida Grande" pitchFamily="-128" charset="0"/>
              </a:rPr>
              <a:t>Wincent</a:t>
            </a:r>
            <a:r>
              <a:rPr lang="en-GB" altLang="fi-FI" sz="1200">
                <a:solidFill>
                  <a:schemeClr val="tx1"/>
                </a:solidFill>
                <a:latin typeface="Lucida Grande" pitchFamily="-128" charset="0"/>
              </a:rPr>
              <a:t> 2011; </a:t>
            </a:r>
          </a:p>
          <a:p>
            <a:pPr>
              <a:spcBef>
                <a:spcPct val="0"/>
              </a:spcBef>
              <a:buFontTx/>
              <a:buNone/>
            </a:pPr>
            <a:r>
              <a:rPr lang="en-GB" altLang="fi-FI" sz="1200">
                <a:solidFill>
                  <a:schemeClr val="tx1"/>
                </a:solidFill>
                <a:latin typeface="Lucida Grande" pitchFamily="-128" charset="0"/>
              </a:rPr>
              <a:t>Bunk 1994)</a:t>
            </a:r>
            <a:endParaRPr lang="fi-FI" altLang="fi-FI" sz="1200">
              <a:solidFill>
                <a:schemeClr val="tx1"/>
              </a:solidFill>
              <a:latin typeface="Lucida Grande" pitchFamily="-128" charset="0"/>
            </a:endParaRPr>
          </a:p>
        </p:txBody>
      </p:sp>
      <p:sp>
        <p:nvSpPr>
          <p:cNvPr id="7" name="TextBox 2">
            <a:extLst>
              <a:ext uri="{FF2B5EF4-FFF2-40B4-BE49-F238E27FC236}">
                <a16:creationId xmlns:a16="http://schemas.microsoft.com/office/drawing/2014/main" id="{D08E6D4F-F82F-6EEC-228F-5BFC3B568811}"/>
              </a:ext>
            </a:extLst>
          </p:cNvPr>
          <p:cNvSpPr txBox="1">
            <a:spLocks noChangeArrowheads="1"/>
          </p:cNvSpPr>
          <p:nvPr/>
        </p:nvSpPr>
        <p:spPr bwMode="auto">
          <a:xfrm>
            <a:off x="7551343" y="1972360"/>
            <a:ext cx="30844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rgbClr val="686868"/>
                </a:solidFill>
                <a:latin typeface="Arial" panose="020B0604020202020204" pitchFamily="34" charset="0"/>
                <a:ea typeface="ヒラギノ角ゴ Pro W3" pitchFamily="-128" charset="-128"/>
              </a:defRPr>
            </a:lvl1pPr>
            <a:lvl2pPr marL="742950" indent="-285750">
              <a:spcBef>
                <a:spcPct val="20000"/>
              </a:spcBef>
              <a:buFont typeface="Times" panose="02020603050405020304" pitchFamily="18" charset="0"/>
              <a:buChar char="•"/>
              <a:defRPr sz="1400">
                <a:solidFill>
                  <a:srgbClr val="686868"/>
                </a:solidFill>
                <a:latin typeface="Arial" panose="020B0604020202020204" pitchFamily="34" charset="0"/>
                <a:ea typeface="ヒラギノ角ゴ Pro W3" pitchFamily="-128" charset="-128"/>
              </a:defRPr>
            </a:lvl2pPr>
            <a:lvl3pPr marL="1143000" indent="-228600">
              <a:spcBef>
                <a:spcPct val="20000"/>
              </a:spcBef>
              <a:buFont typeface="Times" panose="02020603050405020304" pitchFamily="18" charset="0"/>
              <a:buChar char="•"/>
              <a:defRPr sz="1400">
                <a:solidFill>
                  <a:srgbClr val="686868"/>
                </a:solidFill>
                <a:latin typeface="Lucida Grande" pitchFamily="-128" charset="0"/>
                <a:ea typeface="ヒラギノ角ゴ Pro W3" pitchFamily="-128" charset="-128"/>
              </a:defRPr>
            </a:lvl3pPr>
            <a:lvl4pPr marL="1600200" indent="-228600">
              <a:spcBef>
                <a:spcPct val="20000"/>
              </a:spcBef>
              <a:buFont typeface="Times" panose="02020603050405020304" pitchFamily="18" charset="0"/>
              <a:buChar char="–"/>
              <a:defRPr sz="1400">
                <a:solidFill>
                  <a:srgbClr val="686868"/>
                </a:solidFill>
                <a:latin typeface="Lucida Grande" pitchFamily="-128" charset="0"/>
                <a:ea typeface="ヒラギノ角ゴ Pro W3" pitchFamily="-128" charset="-128"/>
              </a:defRPr>
            </a:lvl4pPr>
            <a:lvl5pPr marL="2057400" indent="-228600">
              <a:spcBef>
                <a:spcPct val="20000"/>
              </a:spcBef>
              <a:buFont typeface="Times" panose="02020603050405020304" pitchFamily="18" charset="0"/>
              <a:buChar char="»"/>
              <a:defRPr sz="1400">
                <a:solidFill>
                  <a:srgbClr val="686868"/>
                </a:solidFill>
                <a:latin typeface="Lucida Grande" pitchFamily="-128" charset="0"/>
                <a:ea typeface="ヒラギノ角ゴ Pro W3" pitchFamily="-128" charset="-128"/>
              </a:defRPr>
            </a:lvl5pPr>
            <a:lvl6pPr marL="2514600" indent="-228600" eaLnBrk="0" fontAlgn="base" hangingPunct="0">
              <a:spcBef>
                <a:spcPct val="20000"/>
              </a:spcBef>
              <a:spcAft>
                <a:spcPct val="0"/>
              </a:spcAft>
              <a:buFont typeface="Times" panose="02020603050405020304" pitchFamily="18" charset="0"/>
              <a:buChar char="»"/>
              <a:defRPr sz="1400">
                <a:solidFill>
                  <a:srgbClr val="686868"/>
                </a:solidFill>
                <a:latin typeface="Lucida Grande" pitchFamily="-128" charset="0"/>
                <a:ea typeface="ヒラギノ角ゴ Pro W3" pitchFamily="-128" charset="-128"/>
              </a:defRPr>
            </a:lvl6pPr>
            <a:lvl7pPr marL="2971800" indent="-228600" eaLnBrk="0" fontAlgn="base" hangingPunct="0">
              <a:spcBef>
                <a:spcPct val="20000"/>
              </a:spcBef>
              <a:spcAft>
                <a:spcPct val="0"/>
              </a:spcAft>
              <a:buFont typeface="Times" panose="02020603050405020304" pitchFamily="18" charset="0"/>
              <a:buChar char="»"/>
              <a:defRPr sz="1400">
                <a:solidFill>
                  <a:srgbClr val="686868"/>
                </a:solidFill>
                <a:latin typeface="Lucida Grande" pitchFamily="-128" charset="0"/>
                <a:ea typeface="ヒラギノ角ゴ Pro W3" pitchFamily="-128" charset="-128"/>
              </a:defRPr>
            </a:lvl7pPr>
            <a:lvl8pPr marL="3429000" indent="-228600" eaLnBrk="0" fontAlgn="base" hangingPunct="0">
              <a:spcBef>
                <a:spcPct val="20000"/>
              </a:spcBef>
              <a:spcAft>
                <a:spcPct val="0"/>
              </a:spcAft>
              <a:buFont typeface="Times" panose="02020603050405020304" pitchFamily="18" charset="0"/>
              <a:buChar char="»"/>
              <a:defRPr sz="1400">
                <a:solidFill>
                  <a:srgbClr val="686868"/>
                </a:solidFill>
                <a:latin typeface="Lucida Grande" pitchFamily="-128" charset="0"/>
                <a:ea typeface="ヒラギノ角ゴ Pro W3" pitchFamily="-128" charset="-128"/>
              </a:defRPr>
            </a:lvl8pPr>
            <a:lvl9pPr marL="3886200" indent="-228600" eaLnBrk="0" fontAlgn="base" hangingPunct="0">
              <a:spcBef>
                <a:spcPct val="20000"/>
              </a:spcBef>
              <a:spcAft>
                <a:spcPct val="0"/>
              </a:spcAft>
              <a:buFont typeface="Times" panose="02020603050405020304" pitchFamily="18" charset="0"/>
              <a:buChar char="»"/>
              <a:defRPr sz="1400">
                <a:solidFill>
                  <a:srgbClr val="686868"/>
                </a:solidFill>
                <a:latin typeface="Lucida Grande" pitchFamily="-128" charset="0"/>
                <a:ea typeface="ヒラギノ角ゴ Pro W3" pitchFamily="-128" charset="-128"/>
              </a:defRPr>
            </a:lvl9pPr>
          </a:lstStyle>
          <a:p>
            <a:pPr>
              <a:spcBef>
                <a:spcPct val="0"/>
              </a:spcBef>
              <a:buFontTx/>
              <a:buNone/>
            </a:pPr>
            <a:r>
              <a:rPr lang="en-GB" altLang="fi-FI" sz="1200">
                <a:solidFill>
                  <a:schemeClr val="tx1"/>
                </a:solidFill>
                <a:latin typeface="Lucida Grande" pitchFamily="-128" charset="0"/>
              </a:rPr>
              <a:t>(</a:t>
            </a:r>
            <a:r>
              <a:rPr lang="en-GB" altLang="fi-FI" sz="1200" err="1">
                <a:solidFill>
                  <a:schemeClr val="tx1"/>
                </a:solidFill>
                <a:latin typeface="Lucida Grande" pitchFamily="-128" charset="0"/>
              </a:rPr>
              <a:t>Amabile</a:t>
            </a:r>
            <a:r>
              <a:rPr lang="en-GB" altLang="fi-FI" sz="1200">
                <a:solidFill>
                  <a:schemeClr val="tx1"/>
                </a:solidFill>
                <a:latin typeface="Lucida Grande" pitchFamily="-128" charset="0"/>
              </a:rPr>
              <a:t> 1996; </a:t>
            </a:r>
            <a:r>
              <a:rPr lang="en-US" altLang="fi-FI" sz="1200" err="1">
                <a:solidFill>
                  <a:schemeClr val="tx1"/>
                </a:solidFill>
                <a:latin typeface="Lucida Grande" pitchFamily="-128" charset="0"/>
              </a:rPr>
              <a:t>Baregheh</a:t>
            </a:r>
            <a:r>
              <a:rPr lang="en-US" altLang="fi-FI" sz="1200">
                <a:solidFill>
                  <a:schemeClr val="tx1"/>
                </a:solidFill>
                <a:latin typeface="Lucida Grande" pitchFamily="-128" charset="0"/>
              </a:rPr>
              <a:t>, </a:t>
            </a:r>
          </a:p>
          <a:p>
            <a:pPr>
              <a:spcBef>
                <a:spcPct val="0"/>
              </a:spcBef>
              <a:buFontTx/>
              <a:buNone/>
            </a:pPr>
            <a:r>
              <a:rPr lang="en-US" altLang="fi-FI" sz="1200">
                <a:solidFill>
                  <a:schemeClr val="tx1"/>
                </a:solidFill>
                <a:latin typeface="Lucida Grande" pitchFamily="-128" charset="0"/>
              </a:rPr>
              <a:t>Rowley and </a:t>
            </a:r>
            <a:r>
              <a:rPr lang="en-US" altLang="fi-FI" sz="1200" err="1">
                <a:solidFill>
                  <a:schemeClr val="tx1"/>
                </a:solidFill>
                <a:latin typeface="Lucida Grande" pitchFamily="-128" charset="0"/>
              </a:rPr>
              <a:t>Sambrook</a:t>
            </a:r>
            <a:r>
              <a:rPr lang="en-US" altLang="fi-FI" sz="1200">
                <a:solidFill>
                  <a:schemeClr val="tx1"/>
                </a:solidFill>
                <a:latin typeface="Lucida Grande" pitchFamily="-128" charset="0"/>
              </a:rPr>
              <a:t> 2009</a:t>
            </a:r>
            <a:r>
              <a:rPr lang="en-GB" altLang="fi-FI" sz="1200">
                <a:solidFill>
                  <a:schemeClr val="tx1"/>
                </a:solidFill>
                <a:latin typeface="Lucida Grande" pitchFamily="-128" charset="0"/>
              </a:rPr>
              <a:t>; </a:t>
            </a:r>
          </a:p>
          <a:p>
            <a:pPr>
              <a:spcBef>
                <a:spcPct val="0"/>
              </a:spcBef>
              <a:buFontTx/>
              <a:buNone/>
            </a:pPr>
            <a:r>
              <a:rPr lang="en-GB" altLang="fi-FI" sz="1200" err="1">
                <a:solidFill>
                  <a:schemeClr val="tx1"/>
                </a:solidFill>
                <a:latin typeface="Lucida Grande" pitchFamily="-128" charset="0"/>
              </a:rPr>
              <a:t>Ellström</a:t>
            </a:r>
            <a:r>
              <a:rPr lang="en-GB" altLang="fi-FI" sz="1200">
                <a:solidFill>
                  <a:schemeClr val="tx1"/>
                </a:solidFill>
                <a:latin typeface="Lucida Grande" pitchFamily="-128" charset="0"/>
              </a:rPr>
              <a:t> 2010; </a:t>
            </a:r>
            <a:r>
              <a:rPr lang="en-GB" altLang="fi-FI" sz="1200" err="1">
                <a:solidFill>
                  <a:schemeClr val="tx1"/>
                </a:solidFill>
                <a:latin typeface="Lucida Grande" pitchFamily="-128" charset="0"/>
              </a:rPr>
              <a:t>Høyrup</a:t>
            </a:r>
            <a:r>
              <a:rPr lang="en-GB" altLang="fi-FI" sz="1200">
                <a:solidFill>
                  <a:schemeClr val="tx1"/>
                </a:solidFill>
                <a:latin typeface="Lucida Grande" pitchFamily="-128" charset="0"/>
              </a:rPr>
              <a:t> 2010, Sawyer2006)</a:t>
            </a:r>
            <a:endParaRPr lang="fi-FI" altLang="fi-FI" sz="1200">
              <a:solidFill>
                <a:schemeClr val="tx1"/>
              </a:solidFill>
              <a:latin typeface="Lucida Grande" pitchFamily="-128" charset="0"/>
            </a:endParaRPr>
          </a:p>
        </p:txBody>
      </p:sp>
      <p:cxnSp>
        <p:nvCxnSpPr>
          <p:cNvPr id="8" name="Straight Connector 6">
            <a:extLst>
              <a:ext uri="{FF2B5EF4-FFF2-40B4-BE49-F238E27FC236}">
                <a16:creationId xmlns:a16="http://schemas.microsoft.com/office/drawing/2014/main" id="{D5B243B8-D8ED-5CDF-66F2-51DC50A92910}"/>
              </a:ext>
            </a:extLst>
          </p:cNvPr>
          <p:cNvCxnSpPr/>
          <p:nvPr/>
        </p:nvCxnSpPr>
        <p:spPr>
          <a:xfrm>
            <a:off x="6259740" y="365787"/>
            <a:ext cx="3096344"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9" name="TextBox 7">
            <a:extLst>
              <a:ext uri="{FF2B5EF4-FFF2-40B4-BE49-F238E27FC236}">
                <a16:creationId xmlns:a16="http://schemas.microsoft.com/office/drawing/2014/main" id="{A09B768E-9476-26E1-E3CE-70FA6A65B464}"/>
              </a:ext>
            </a:extLst>
          </p:cNvPr>
          <p:cNvSpPr txBox="1"/>
          <p:nvPr/>
        </p:nvSpPr>
        <p:spPr>
          <a:xfrm>
            <a:off x="4775264" y="167935"/>
            <a:ext cx="2677349" cy="369332"/>
          </a:xfrm>
          <a:prstGeom prst="rect">
            <a:avLst/>
          </a:prstGeom>
          <a:noFill/>
        </p:spPr>
        <p:txBody>
          <a:bodyPr wrap="square" rtlCol="0">
            <a:spAutoFit/>
          </a:bodyPr>
          <a:lstStyle/>
          <a:p>
            <a:r>
              <a:rPr lang="fi-FI" sz="1800" err="1"/>
              <a:t>Incremental</a:t>
            </a:r>
            <a:endParaRPr lang="fi-FI" sz="1800"/>
          </a:p>
        </p:txBody>
      </p:sp>
      <p:sp>
        <p:nvSpPr>
          <p:cNvPr id="10" name="TextBox 8">
            <a:extLst>
              <a:ext uri="{FF2B5EF4-FFF2-40B4-BE49-F238E27FC236}">
                <a16:creationId xmlns:a16="http://schemas.microsoft.com/office/drawing/2014/main" id="{9DA8E6AB-38E6-F058-8AFF-007446789CE8}"/>
              </a:ext>
            </a:extLst>
          </p:cNvPr>
          <p:cNvSpPr txBox="1"/>
          <p:nvPr/>
        </p:nvSpPr>
        <p:spPr>
          <a:xfrm>
            <a:off x="9389503" y="181120"/>
            <a:ext cx="1583297" cy="369332"/>
          </a:xfrm>
          <a:prstGeom prst="rect">
            <a:avLst/>
          </a:prstGeom>
          <a:noFill/>
        </p:spPr>
        <p:txBody>
          <a:bodyPr wrap="square" rtlCol="0">
            <a:spAutoFit/>
          </a:bodyPr>
          <a:lstStyle/>
          <a:p>
            <a:r>
              <a:rPr lang="fi-FI" sz="1800" err="1"/>
              <a:t>Radical</a:t>
            </a:r>
            <a:endParaRPr lang="fi-FI" sz="1800"/>
          </a:p>
        </p:txBody>
      </p:sp>
      <p:sp>
        <p:nvSpPr>
          <p:cNvPr id="11" name="Oval 9">
            <a:extLst>
              <a:ext uri="{FF2B5EF4-FFF2-40B4-BE49-F238E27FC236}">
                <a16:creationId xmlns:a16="http://schemas.microsoft.com/office/drawing/2014/main" id="{5F5DE463-929C-9458-7174-8A806C348231}"/>
              </a:ext>
            </a:extLst>
          </p:cNvPr>
          <p:cNvSpPr/>
          <p:nvPr/>
        </p:nvSpPr>
        <p:spPr>
          <a:xfrm>
            <a:off x="6580238" y="234761"/>
            <a:ext cx="349924" cy="262052"/>
          </a:xfrm>
          <a:prstGeom prst="ellipse">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800"/>
          </a:p>
        </p:txBody>
      </p:sp>
    </p:spTree>
    <p:extLst>
      <p:ext uri="{BB962C8B-B14F-4D97-AF65-F5344CB8AC3E}">
        <p14:creationId xmlns:p14="http://schemas.microsoft.com/office/powerpoint/2010/main" val="3861891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72581D4-5B2B-270C-1AF9-61016F4DA89F}"/>
              </a:ext>
            </a:extLst>
          </p:cNvPr>
          <p:cNvSpPr>
            <a:spLocks noGrp="1"/>
          </p:cNvSpPr>
          <p:nvPr>
            <p:ph type="title"/>
          </p:nvPr>
        </p:nvSpPr>
        <p:spPr>
          <a:xfrm>
            <a:off x="1068358" y="1883770"/>
            <a:ext cx="10260000" cy="2852737"/>
          </a:xfrm>
        </p:spPr>
        <p:txBody>
          <a:bodyPr>
            <a:normAutofit fontScale="90000"/>
          </a:bodyPr>
          <a:lstStyle/>
          <a:p>
            <a:r>
              <a:rPr lang="en-GB"/>
              <a:t>Useful idea + </a:t>
            </a:r>
            <a:br>
              <a:rPr lang="en-GB"/>
            </a:br>
            <a:r>
              <a:rPr lang="en-GB"/>
              <a:t>Concretization + </a:t>
            </a:r>
            <a:br>
              <a:rPr lang="en-GB"/>
            </a:br>
            <a:r>
              <a:rPr lang="en-GB"/>
              <a:t>Implementation </a:t>
            </a:r>
            <a:br>
              <a:rPr lang="en-GB"/>
            </a:br>
            <a:r>
              <a:rPr lang="en-GB"/>
              <a:t>(Take into use/ Commercialization)</a:t>
            </a:r>
          </a:p>
        </p:txBody>
      </p:sp>
    </p:spTree>
    <p:extLst>
      <p:ext uri="{BB962C8B-B14F-4D97-AF65-F5344CB8AC3E}">
        <p14:creationId xmlns:p14="http://schemas.microsoft.com/office/powerpoint/2010/main" val="603505827"/>
      </p:ext>
    </p:extLst>
  </p:cSld>
  <p:clrMapOvr>
    <a:masterClrMapping/>
  </p:clrMapOvr>
</p:sld>
</file>

<file path=ppt/theme/theme1.xml><?xml version="1.0" encoding="utf-8"?>
<a:theme xmlns:a="http://schemas.openxmlformats.org/drawingml/2006/main" name="HAMKyleisesityksen teema">
  <a:themeElements>
    <a:clrScheme name="HAMK 1">
      <a:dk1>
        <a:srgbClr val="000000"/>
      </a:dk1>
      <a:lt1>
        <a:srgbClr val="FFFFFF"/>
      </a:lt1>
      <a:dk2>
        <a:srgbClr val="D7AFFF"/>
      </a:dk2>
      <a:lt2>
        <a:srgbClr val="FF6400"/>
      </a:lt2>
      <a:accent1>
        <a:srgbClr val="B4FA00"/>
      </a:accent1>
      <a:accent2>
        <a:srgbClr val="003755"/>
      </a:accent2>
      <a:accent3>
        <a:srgbClr val="B9E6D2"/>
      </a:accent3>
      <a:accent4>
        <a:srgbClr val="FFD7BE"/>
      </a:accent4>
      <a:accent5>
        <a:srgbClr val="7300F0"/>
      </a:accent5>
      <a:accent6>
        <a:srgbClr val="585C23"/>
      </a:accent6>
      <a:hlink>
        <a:srgbClr val="003755"/>
      </a:hlink>
      <a:folHlink>
        <a:srgbClr val="FF6400"/>
      </a:folHlink>
    </a:clrScheme>
    <a:fontScheme name="HAMK">
      <a:majorFont>
        <a:latin typeface="Arial Rounded MT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AMKin uusi PowerPoint-pohja.potx" id="{0E9C1B1D-4B80-4176-9A86-76CC6D7E1661}" vid="{1D2A62E1-9CB3-4834-BED0-FF14800ECD63}"/>
    </a:ext>
  </a:extLst>
</a:theme>
</file>

<file path=ppt/theme/theme2.xml><?xml version="1.0" encoding="utf-8"?>
<a:theme xmlns:a="http://schemas.openxmlformats.org/drawingml/2006/main" name="HAMKyleisesityksen teema">
  <a:themeElements>
    <a:clrScheme name="HAMK 1">
      <a:dk1>
        <a:srgbClr val="000000"/>
      </a:dk1>
      <a:lt1>
        <a:srgbClr val="FFFFFF"/>
      </a:lt1>
      <a:dk2>
        <a:srgbClr val="D7AFFF"/>
      </a:dk2>
      <a:lt2>
        <a:srgbClr val="FF6400"/>
      </a:lt2>
      <a:accent1>
        <a:srgbClr val="B4FA00"/>
      </a:accent1>
      <a:accent2>
        <a:srgbClr val="003755"/>
      </a:accent2>
      <a:accent3>
        <a:srgbClr val="B9E6D2"/>
      </a:accent3>
      <a:accent4>
        <a:srgbClr val="FFD7BE"/>
      </a:accent4>
      <a:accent5>
        <a:srgbClr val="7300F0"/>
      </a:accent5>
      <a:accent6>
        <a:srgbClr val="585C23"/>
      </a:accent6>
      <a:hlink>
        <a:srgbClr val="003755"/>
      </a:hlink>
      <a:folHlink>
        <a:srgbClr val="FF6400"/>
      </a:folHlink>
    </a:clrScheme>
    <a:fontScheme name="HAMK">
      <a:majorFont>
        <a:latin typeface="Arial Rounded MT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5614F7DC-36FD-4FE3-AD08-83DB1B2BEEFE}" vid="{B5783786-4CBE-4720-9103-9774E5230997}"/>
    </a:ext>
  </a:extLst>
</a:theme>
</file>

<file path=ppt/theme/theme3.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utu-2013">
  <a:themeElements>
    <a:clrScheme name="UTU">
      <a:dk1>
        <a:sysClr val="windowText" lastClr="000000"/>
      </a:dk1>
      <a:lt1>
        <a:sysClr val="window" lastClr="FFFFFF"/>
      </a:lt1>
      <a:dk2>
        <a:srgbClr val="1F497D"/>
      </a:dk2>
      <a:lt2>
        <a:srgbClr val="78C8D2"/>
      </a:lt2>
      <a:accent1>
        <a:srgbClr val="1437A5"/>
      </a:accent1>
      <a:accent2>
        <a:srgbClr val="00A5EB"/>
      </a:accent2>
      <a:accent3>
        <a:srgbClr val="78AA3C"/>
      </a:accent3>
      <a:accent4>
        <a:srgbClr val="A0D71E"/>
      </a:accent4>
      <a:accent5>
        <a:srgbClr val="A50082"/>
      </a:accent5>
      <a:accent6>
        <a:srgbClr val="F07D00"/>
      </a:accent6>
      <a:hlink>
        <a:srgbClr val="000000"/>
      </a:hlink>
      <a:folHlink>
        <a:srgbClr val="000000"/>
      </a:folHlink>
    </a:clrScheme>
    <a:fontScheme name="UTU">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UTU-2018">
      <a:dk1>
        <a:sysClr val="windowText" lastClr="000000"/>
      </a:dk1>
      <a:lt1>
        <a:sysClr val="window" lastClr="FFFFFF"/>
      </a:lt1>
      <a:dk2>
        <a:srgbClr val="000000"/>
      </a:dk2>
      <a:lt2>
        <a:srgbClr val="FFFFFF"/>
      </a:lt2>
      <a:accent1>
        <a:srgbClr val="78C8D2"/>
      </a:accent1>
      <a:accent2>
        <a:srgbClr val="9063CD"/>
      </a:accent2>
      <a:accent3>
        <a:srgbClr val="ADCB00"/>
      </a:accent3>
      <a:accent4>
        <a:srgbClr val="F8485E"/>
      </a:accent4>
      <a:accent5>
        <a:srgbClr val="868686"/>
      </a:accent5>
      <a:accent6>
        <a:srgbClr val="D9D9D9"/>
      </a:accent6>
      <a:hlink>
        <a:srgbClr val="9063CD"/>
      </a:hlink>
      <a:folHlink>
        <a:srgbClr val="9063C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TEM 1 cyan 2 pinkki">
      <a:dk1>
        <a:srgbClr val="000000"/>
      </a:dk1>
      <a:lt1>
        <a:srgbClr val="FFFFFF"/>
      </a:lt1>
      <a:dk2>
        <a:srgbClr val="595959"/>
      </a:dk2>
      <a:lt2>
        <a:srgbClr val="E7E6E6"/>
      </a:lt2>
      <a:accent1>
        <a:srgbClr val="31E1E9"/>
      </a:accent1>
      <a:accent2>
        <a:srgbClr val="FFD3B1"/>
      </a:accent2>
      <a:accent3>
        <a:srgbClr val="767171"/>
      </a:accent3>
      <a:accent4>
        <a:srgbClr val="BFBFBF"/>
      </a:accent4>
      <a:accent5>
        <a:srgbClr val="98F0F4"/>
      </a:accent5>
      <a:accent6>
        <a:srgbClr val="FFE9D7"/>
      </a:accent6>
      <a:hlink>
        <a:srgbClr val="0563C1"/>
      </a:hlink>
      <a:folHlink>
        <a:srgbClr val="954F72"/>
      </a:folHlink>
    </a:clrScheme>
    <a:fontScheme name="Tahoma">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FI_EU-rahastot_TEM_v1" id="{D9FD3DFA-243F-A34B-B273-72053FF5F262}" vid="{2C3C7CFE-E7E3-A04B-B5E6-4A98FEA6265F}"/>
    </a:ext>
  </a:extLst>
</a:theme>
</file>

<file path=ppt/theme/theme8.xml><?xml version="1.0" encoding="utf-8"?>
<a:theme xmlns:a="http://schemas.openxmlformats.org/drawingml/2006/main" name="Office-te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Asiakirja" ma:contentTypeID="0x0101009C4D590C10D1574C8C1A19D5BAE86C98" ma:contentTypeVersion="13" ma:contentTypeDescription="Luo uusi asiakirja." ma:contentTypeScope="" ma:versionID="62cd0665189ce344b6fb9189fa89950a">
  <xsd:schema xmlns:xsd="http://www.w3.org/2001/XMLSchema" xmlns:xs="http://www.w3.org/2001/XMLSchema" xmlns:p="http://schemas.microsoft.com/office/2006/metadata/properties" xmlns:ns2="d7d95604-c708-4f40-bdd1-d521c8e2a42e" xmlns:ns3="41b14523-ed70-4695-8fd7-b6148b59df98" targetNamespace="http://schemas.microsoft.com/office/2006/metadata/properties" ma:root="true" ma:fieldsID="b888fab830c1e8bff4d18271b25e7c89" ns2:_="" ns3:_="">
    <xsd:import namespace="d7d95604-c708-4f40-bdd1-d521c8e2a42e"/>
    <xsd:import namespace="41b14523-ed70-4695-8fd7-b6148b59df9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bjectDetectorVersions" minOccurs="0"/>
                <xsd:element ref="ns2:MediaServiceLocatio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d95604-c708-4f40-bdd1-d521c8e2a4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Kuvien tunnisteet" ma:readOnly="false" ma:fieldId="{5cf76f15-5ced-4ddc-b409-7134ff3c332f}" ma:taxonomyMulti="true" ma:sspId="e1c13e40-b2b1-49b8-8663-ef592bdcc8ca"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1b14523-ed70-4695-8fd7-b6148b59df98" elementFormDefault="qualified">
    <xsd:import namespace="http://schemas.microsoft.com/office/2006/documentManagement/types"/>
    <xsd:import namespace="http://schemas.microsoft.com/office/infopath/2007/PartnerControls"/>
    <xsd:element name="SharedWithUsers" ma:index="10" nillable="true" ma:displayName="Jaettu"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Jakamisen tiedot" ma:internalName="SharedWithDetails" ma:readOnly="true">
      <xsd:simpleType>
        <xsd:restriction base="dms:Note">
          <xsd:maxLength value="255"/>
        </xsd:restriction>
      </xsd:simpleType>
    </xsd:element>
    <xsd:element name="TaxCatchAll" ma:index="14" nillable="true" ma:displayName="Taxonomy Catch All Column" ma:hidden="true" ma:list="{a7271d03-04d5-4036-87b5-ad41c970a2f7}" ma:internalName="TaxCatchAll" ma:showField="CatchAllData" ma:web="41b14523-ed70-4695-8fd7-b6148b59df9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7d95604-c708-4f40-bdd1-d521c8e2a42e">
      <Terms xmlns="http://schemas.microsoft.com/office/infopath/2007/PartnerControls"/>
    </lcf76f155ced4ddcb4097134ff3c332f>
    <TaxCatchAll xmlns="41b14523-ed70-4695-8fd7-b6148b59df98" xsi:nil="true"/>
  </documentManagement>
</p:properties>
</file>

<file path=customXml/itemProps1.xml><?xml version="1.0" encoding="utf-8"?>
<ds:datastoreItem xmlns:ds="http://schemas.openxmlformats.org/officeDocument/2006/customXml" ds:itemID="{836AE86B-E1B7-4275-8F42-927B800971CC}">
  <ds:schemaRefs>
    <ds:schemaRef ds:uri="41b14523-ed70-4695-8fd7-b6148b59df98"/>
    <ds:schemaRef ds:uri="d7d95604-c708-4f40-bdd1-d521c8e2a42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8C2A1FB-D1C5-47E3-A8AF-F50B4DDA77C3}">
  <ds:schemaRefs>
    <ds:schemaRef ds:uri="http://schemas.microsoft.com/sharepoint/v3/contenttype/forms"/>
  </ds:schemaRefs>
</ds:datastoreItem>
</file>

<file path=customXml/itemProps3.xml><?xml version="1.0" encoding="utf-8"?>
<ds:datastoreItem xmlns:ds="http://schemas.openxmlformats.org/officeDocument/2006/customXml" ds:itemID="{C2303D1C-73BA-4EB1-93E3-C803280EDB4E}">
  <ds:schemaRefs>
    <ds:schemaRef ds:uri="41b14523-ed70-4695-8fd7-b6148b59df98"/>
    <ds:schemaRef ds:uri="d7d95604-c708-4f40-bdd1-d521c8e2a42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4701</Words>
  <Application>Microsoft Office PowerPoint</Application>
  <PresentationFormat>Widescreen</PresentationFormat>
  <Paragraphs>315</Paragraphs>
  <Slides>57</Slides>
  <Notes>3</Notes>
  <HiddenSlides>0</HiddenSlides>
  <MMClips>0</MMClips>
  <ScaleCrop>false</ScaleCrop>
  <HeadingPairs>
    <vt:vector size="6" baseType="variant">
      <vt:variant>
        <vt:lpstr>Fonts Used</vt:lpstr>
      </vt:variant>
      <vt:variant>
        <vt:i4>11</vt:i4>
      </vt:variant>
      <vt:variant>
        <vt:lpstr>Theme</vt:lpstr>
      </vt:variant>
      <vt:variant>
        <vt:i4>7</vt:i4>
      </vt:variant>
      <vt:variant>
        <vt:lpstr>Slide Titles</vt:lpstr>
      </vt:variant>
      <vt:variant>
        <vt:i4>57</vt:i4>
      </vt:variant>
    </vt:vector>
  </HeadingPairs>
  <TitlesOfParts>
    <vt:vector size="75" baseType="lpstr">
      <vt:lpstr>Aptos</vt:lpstr>
      <vt:lpstr>Arial</vt:lpstr>
      <vt:lpstr>Arial Narrow</vt:lpstr>
      <vt:lpstr>Arial Rounded MT Bold</vt:lpstr>
      <vt:lpstr>Calibri</vt:lpstr>
      <vt:lpstr>Calibri Light</vt:lpstr>
      <vt:lpstr>Courier New</vt:lpstr>
      <vt:lpstr>Lucida Grande</vt:lpstr>
      <vt:lpstr>System Font Regular</vt:lpstr>
      <vt:lpstr>Tahoma</vt:lpstr>
      <vt:lpstr>Times New Roman</vt:lpstr>
      <vt:lpstr>HAMKyleisesityksen teema</vt:lpstr>
      <vt:lpstr>HAMKyleisesityksen teema</vt:lpstr>
      <vt:lpstr>Blank</vt:lpstr>
      <vt:lpstr>utu-2013</vt:lpstr>
      <vt:lpstr>Office Theme</vt:lpstr>
      <vt:lpstr>Office Theme</vt:lpstr>
      <vt:lpstr>Office Theme</vt:lpstr>
      <vt:lpstr>How to coach multidisciplinary innovation teams?   19112025 InnoBoost RUN EU (for teachers) </vt:lpstr>
      <vt:lpstr>Nice to meet you! Call me Maija!</vt:lpstr>
      <vt:lpstr>Milla</vt:lpstr>
      <vt:lpstr>Agenda today    Innovations, what and why, how? Innovation pedagogies and teachers’ role   Workshop: Innovation Dream Team – Your teams’ innovation competence        </vt:lpstr>
      <vt:lpstr>Innovations in UAS context, what and why? </vt:lpstr>
      <vt:lpstr>Real world problems are wicked… but we are still in silos writing essays…</vt:lpstr>
      <vt:lpstr>Innovations?  Novel, implemented products, services, operating models  Incremental – Radical </vt:lpstr>
      <vt:lpstr>Innovation</vt:lpstr>
      <vt:lpstr>Useful idea +  Concretization +  Implementation  (Take into use/ Commercialization)</vt:lpstr>
      <vt:lpstr>Idea is not an Innovation  Patented invention is not an Innovation  Innovations are not technological always </vt:lpstr>
      <vt:lpstr>Innovations as an output.. Of education???</vt:lpstr>
      <vt:lpstr>Why.. Lack of generic working skills</vt:lpstr>
      <vt:lpstr>From ME thinking to WE thinking  From WE thinking to WORLD thinking</vt:lpstr>
      <vt:lpstr>EGO &gt; ECO?</vt:lpstr>
      <vt:lpstr>But … How??  Innovation pedagogies</vt:lpstr>
      <vt:lpstr>PowerPoint Presentation</vt:lpstr>
      <vt:lpstr>Authentic challenge-based co-creation pedagogies in Finland</vt:lpstr>
      <vt:lpstr>DESIGN-BASED EDUCATION (DBE) @ HAMK Key dimensions </vt:lpstr>
      <vt:lpstr>PowerPoint Presentation</vt:lpstr>
      <vt:lpstr>PowerPoint Presentation</vt:lpstr>
      <vt:lpstr>PowerPoint Presentation</vt:lpstr>
      <vt:lpstr>PowerPoint Presentation</vt:lpstr>
      <vt:lpstr>PowerPoint Presentation</vt:lpstr>
      <vt:lpstr>Plusses</vt:lpstr>
      <vt:lpstr>Challenges</vt:lpstr>
      <vt:lpstr>Pedagogical innovation process example</vt:lpstr>
      <vt:lpstr>PowerPoint Presentation</vt:lpstr>
      <vt:lpstr>Multidisciplinary team formation  Multidisciplinary co-creation is transdisciplinary collaboration</vt:lpstr>
      <vt:lpstr>How? Roles - Example</vt:lpstr>
      <vt:lpstr>The prerequisites for multidisciplinary innovation activities</vt:lpstr>
      <vt:lpstr>Student learning experience</vt:lpstr>
      <vt:lpstr>PowerPoint Presentation</vt:lpstr>
      <vt:lpstr>PowerPoint Presentation</vt:lpstr>
      <vt:lpstr>PowerPoint Presentation</vt:lpstr>
      <vt:lpstr>PowerPoint Presentation</vt:lpstr>
      <vt:lpstr>How teachers’ roles change?</vt:lpstr>
      <vt:lpstr>They all stand naked before the open challenge</vt:lpstr>
      <vt:lpstr>PowerPoint Presentation</vt:lpstr>
      <vt:lpstr>Changes in teaching </vt:lpstr>
      <vt:lpstr>Teachers’ needs</vt:lpstr>
      <vt:lpstr>Teachers’ role: Balancer</vt:lpstr>
      <vt:lpstr>Your Team Innovation Competence? </vt:lpstr>
      <vt:lpstr>What skills are needed for Innovations?</vt:lpstr>
      <vt:lpstr>  InnoCards 2.0 DBE -card deck and book for Innovation Teams and Teachers</vt:lpstr>
      <vt:lpstr>PowerPoint Presentation</vt:lpstr>
      <vt:lpstr>What innovation skills do you have now? InnoCards</vt:lpstr>
      <vt:lpstr>To form a Dream Team capable of novel innovations…. Discuss, what do you have now? What would you still need ?</vt:lpstr>
      <vt:lpstr>Innovation education: Measure the regional impact </vt:lpstr>
      <vt:lpstr>Towards more effective innovation education</vt:lpstr>
      <vt:lpstr>Innovation education impact assessment (IEIA) model</vt:lpstr>
      <vt:lpstr>Find out what’s new on HAMK channels! </vt:lpstr>
      <vt:lpstr>Thaks all! Pick Maija in LinkedIn!</vt:lpstr>
      <vt:lpstr>References</vt:lpstr>
      <vt:lpstr>References cont.</vt:lpstr>
      <vt:lpstr>PowerPoint Presentation</vt:lpstr>
      <vt:lpstr>PowerPoint Presentation</vt:lpstr>
      <vt:lpstr>Related publications from HAMK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Laura-Maija Hero</dc:creator>
  <cp:lastModifiedBy>Milla Mäkinen</cp:lastModifiedBy>
  <cp:revision>4</cp:revision>
  <dcterms:created xsi:type="dcterms:W3CDTF">2023-10-13T04:41:45Z</dcterms:created>
  <dcterms:modified xsi:type="dcterms:W3CDTF">2025-11-17T07:41:57Z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0x0101009C4D590C10D1574C8C1A19D5BAE86C98</vt:lpwstr>
  </property>
  <property fmtid="{D5CDD505-2E9C-101B-9397-08002B2CF9AE}" pid="3" name="MediaServiceImageTags">
    <vt:lpwstr/>
  </property>
</Properties>
</file>