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680" r:id="rId5"/>
    <p:sldId id="692" r:id="rId6"/>
    <p:sldId id="681" r:id="rId7"/>
    <p:sldId id="682" r:id="rId8"/>
    <p:sldId id="678" r:id="rId9"/>
    <p:sldId id="703" r:id="rId10"/>
    <p:sldId id="687" r:id="rId11"/>
    <p:sldId id="672" r:id="rId12"/>
    <p:sldId id="688" r:id="rId13"/>
    <p:sldId id="689" r:id="rId14"/>
    <p:sldId id="693" r:id="rId15"/>
    <p:sldId id="694" r:id="rId16"/>
    <p:sldId id="691" r:id="rId17"/>
    <p:sldId id="696" r:id="rId18"/>
    <p:sldId id="695" r:id="rId19"/>
    <p:sldId id="690" r:id="rId20"/>
    <p:sldId id="699" r:id="rId21"/>
    <p:sldId id="698" r:id="rId22"/>
    <p:sldId id="697" r:id="rId23"/>
    <p:sldId id="700" r:id="rId24"/>
    <p:sldId id="701" r:id="rId25"/>
    <p:sldId id="702" r:id="rId26"/>
    <p:sldId id="704" r:id="rId27"/>
    <p:sldId id="677" r:id="rId28"/>
  </p:sldIdLst>
  <p:sldSz cx="12192000" cy="6858000"/>
  <p:notesSz cx="6858000" cy="9144000"/>
  <p:defaultTextStyle>
    <a:defPPr>
      <a:defRPr lang="en-US"/>
    </a:defPPr>
    <a:lvl1pPr marL="0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1pPr>
    <a:lvl2pPr marL="325892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2pPr>
    <a:lvl3pPr marL="651784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3pPr>
    <a:lvl4pPr marL="977676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4pPr>
    <a:lvl5pPr marL="1303569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5pPr>
    <a:lvl6pPr marL="1629461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6pPr>
    <a:lvl7pPr marL="1955353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7pPr>
    <a:lvl8pPr marL="2281245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8pPr>
    <a:lvl9pPr marL="2607137" algn="l" defTabSz="325892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DA3"/>
    <a:srgbClr val="2874BB"/>
    <a:srgbClr val="EE8A22"/>
    <a:srgbClr val="404040"/>
    <a:srgbClr val="CF7BB3"/>
    <a:srgbClr val="F16024"/>
    <a:srgbClr val="B79974"/>
    <a:srgbClr val="7654A2"/>
    <a:srgbClr val="305C6F"/>
    <a:srgbClr val="7C9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3E73BA-FA47-4D1E-8535-FAE49B34FD8B}" v="151" dt="2025-10-08T09:14:57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2" autoAdjust="0"/>
    <p:restoredTop sz="93959"/>
  </p:normalViewPr>
  <p:slideViewPr>
    <p:cSldViewPr snapToGrid="0" snapToObjects="1">
      <p:cViewPr varScale="1">
        <p:scale>
          <a:sx n="104" d="100"/>
          <a:sy n="104" d="100"/>
        </p:scale>
        <p:origin x="27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33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dar Casey" userId="765faf5a-a635-489e-b823-cdad8eeb92ce" providerId="ADAL" clId="{953E73BA-FA47-4D1E-8535-FAE49B34FD8B}"/>
    <pc:docChg chg="undo custSel addSld delSld modSld sldOrd">
      <pc:chgData name="Peadar Casey" userId="765faf5a-a635-489e-b823-cdad8eeb92ce" providerId="ADAL" clId="{953E73BA-FA47-4D1E-8535-FAE49B34FD8B}" dt="2025-10-08T09:15:17.024" v="4934" actId="1076"/>
      <pc:docMkLst>
        <pc:docMk/>
      </pc:docMkLst>
      <pc:sldChg chg="del">
        <pc:chgData name="Peadar Casey" userId="765faf5a-a635-489e-b823-cdad8eeb92ce" providerId="ADAL" clId="{953E73BA-FA47-4D1E-8535-FAE49B34FD8B}" dt="2025-10-07T23:29:28.670" v="2176" actId="47"/>
        <pc:sldMkLst>
          <pc:docMk/>
          <pc:sldMk cId="3996798459" sldId="668"/>
        </pc:sldMkLst>
      </pc:sldChg>
      <pc:sldChg chg="del">
        <pc:chgData name="Peadar Casey" userId="765faf5a-a635-489e-b823-cdad8eeb92ce" providerId="ADAL" clId="{953E73BA-FA47-4D1E-8535-FAE49B34FD8B}" dt="2025-10-07T22:26:58.141" v="868" actId="47"/>
        <pc:sldMkLst>
          <pc:docMk/>
          <pc:sldMk cId="3050761062" sldId="669"/>
        </pc:sldMkLst>
      </pc:sldChg>
      <pc:sldChg chg="add del">
        <pc:chgData name="Peadar Casey" userId="765faf5a-a635-489e-b823-cdad8eeb92ce" providerId="ADAL" clId="{953E73BA-FA47-4D1E-8535-FAE49B34FD8B}" dt="2025-10-07T23:29:53.042" v="2183" actId="47"/>
        <pc:sldMkLst>
          <pc:docMk/>
          <pc:sldMk cId="1705186163" sldId="671"/>
        </pc:sldMkLst>
      </pc:sldChg>
      <pc:sldChg chg="modSp mod">
        <pc:chgData name="Peadar Casey" userId="765faf5a-a635-489e-b823-cdad8eeb92ce" providerId="ADAL" clId="{953E73BA-FA47-4D1E-8535-FAE49B34FD8B}" dt="2025-10-07T22:38:36.494" v="1153" actId="207"/>
        <pc:sldMkLst>
          <pc:docMk/>
          <pc:sldMk cId="2025595083" sldId="672"/>
        </pc:sldMkLst>
        <pc:spChg chg="mod ord">
          <ac:chgData name="Peadar Casey" userId="765faf5a-a635-489e-b823-cdad8eeb92ce" providerId="ADAL" clId="{953E73BA-FA47-4D1E-8535-FAE49B34FD8B}" dt="2025-10-07T22:38:36.494" v="1153" actId="207"/>
          <ac:spMkLst>
            <pc:docMk/>
            <pc:sldMk cId="2025595083" sldId="672"/>
            <ac:spMk id="3" creationId="{E7935B0B-E7FE-5665-3DD4-4DAB4E7618C9}"/>
          </ac:spMkLst>
        </pc:spChg>
        <pc:spChg chg="mod">
          <ac:chgData name="Peadar Casey" userId="765faf5a-a635-489e-b823-cdad8eeb92ce" providerId="ADAL" clId="{953E73BA-FA47-4D1E-8535-FAE49B34FD8B}" dt="2025-10-07T22:28:50.159" v="910" actId="20577"/>
          <ac:spMkLst>
            <pc:docMk/>
            <pc:sldMk cId="2025595083" sldId="672"/>
            <ac:spMk id="7" creationId="{6EEC10A8-4EC1-1249-A433-59303ABFC5A0}"/>
          </ac:spMkLst>
        </pc:spChg>
        <pc:spChg chg="mod ord">
          <ac:chgData name="Peadar Casey" userId="765faf5a-a635-489e-b823-cdad8eeb92ce" providerId="ADAL" clId="{953E73BA-FA47-4D1E-8535-FAE49B34FD8B}" dt="2025-10-07T22:34:08.432" v="1120" actId="20577"/>
          <ac:spMkLst>
            <pc:docMk/>
            <pc:sldMk cId="2025595083" sldId="672"/>
            <ac:spMk id="9" creationId="{08185877-CE4C-0943-802D-DB4598E712B0}"/>
          </ac:spMkLst>
        </pc:spChg>
      </pc:sldChg>
      <pc:sldChg chg="delSp modSp add del mod">
        <pc:chgData name="Peadar Casey" userId="765faf5a-a635-489e-b823-cdad8eeb92ce" providerId="ADAL" clId="{953E73BA-FA47-4D1E-8535-FAE49B34FD8B}" dt="2025-10-07T23:29:47.560" v="2182" actId="47"/>
        <pc:sldMkLst>
          <pc:docMk/>
          <pc:sldMk cId="4291396894" sldId="677"/>
        </pc:sldMkLst>
        <pc:spChg chg="mod">
          <ac:chgData name="Peadar Casey" userId="765faf5a-a635-489e-b823-cdad8eeb92ce" providerId="ADAL" clId="{953E73BA-FA47-4D1E-8535-FAE49B34FD8B}" dt="2025-10-07T22:26:33.304" v="867" actId="255"/>
          <ac:spMkLst>
            <pc:docMk/>
            <pc:sldMk cId="4291396894" sldId="677"/>
            <ac:spMk id="4" creationId="{9851B00E-87A4-6809-75C0-0606E0F7688C}"/>
          </ac:spMkLst>
        </pc:spChg>
        <pc:spChg chg="mod">
          <ac:chgData name="Peadar Casey" userId="765faf5a-a635-489e-b823-cdad8eeb92ce" providerId="ADAL" clId="{953E73BA-FA47-4D1E-8535-FAE49B34FD8B}" dt="2025-10-07T22:26:16.339" v="866" actId="20577"/>
          <ac:spMkLst>
            <pc:docMk/>
            <pc:sldMk cId="4291396894" sldId="677"/>
            <ac:spMk id="5" creationId="{E06499F2-5E90-07E2-4CB3-FFBDC4494273}"/>
          </ac:spMkLst>
        </pc:spChg>
        <pc:grpChg chg="del">
          <ac:chgData name="Peadar Casey" userId="765faf5a-a635-489e-b823-cdad8eeb92ce" providerId="ADAL" clId="{953E73BA-FA47-4D1E-8535-FAE49B34FD8B}" dt="2025-10-07T22:25:45.398" v="830" actId="478"/>
          <ac:grpSpMkLst>
            <pc:docMk/>
            <pc:sldMk cId="4291396894" sldId="677"/>
            <ac:grpSpMk id="2" creationId="{8ADB0AEB-03D9-7804-1DE2-A568D4CBA969}"/>
          </ac:grpSpMkLst>
        </pc:grpChg>
      </pc:sldChg>
      <pc:sldChg chg="addSp delSp modSp mod">
        <pc:chgData name="Peadar Casey" userId="765faf5a-a635-489e-b823-cdad8eeb92ce" providerId="ADAL" clId="{953E73BA-FA47-4D1E-8535-FAE49B34FD8B}" dt="2025-10-07T22:18:25.606" v="794" actId="1076"/>
        <pc:sldMkLst>
          <pc:docMk/>
          <pc:sldMk cId="2924682848" sldId="678"/>
        </pc:sldMkLst>
        <pc:spChg chg="add del mod">
          <ac:chgData name="Peadar Casey" userId="765faf5a-a635-489e-b823-cdad8eeb92ce" providerId="ADAL" clId="{953E73BA-FA47-4D1E-8535-FAE49B34FD8B}" dt="2025-10-07T21:50:45.042" v="331"/>
          <ac:spMkLst>
            <pc:docMk/>
            <pc:sldMk cId="2924682848" sldId="678"/>
            <ac:spMk id="2" creationId="{7C8ED1E9-1E4E-0E7A-2F97-D0575D27FB76}"/>
          </ac:spMkLst>
        </pc:spChg>
        <pc:spChg chg="del">
          <ac:chgData name="Peadar Casey" userId="765faf5a-a635-489e-b823-cdad8eeb92ce" providerId="ADAL" clId="{953E73BA-FA47-4D1E-8535-FAE49B34FD8B}" dt="2025-10-07T21:50:31.169" v="330"/>
          <ac:spMkLst>
            <pc:docMk/>
            <pc:sldMk cId="2924682848" sldId="678"/>
            <ac:spMk id="3" creationId="{FB7AA523-9611-FB83-216E-F441A3144B84}"/>
          </ac:spMkLst>
        </pc:spChg>
        <pc:spChg chg="add del mod">
          <ac:chgData name="Peadar Casey" userId="765faf5a-a635-489e-b823-cdad8eeb92ce" providerId="ADAL" clId="{953E73BA-FA47-4D1E-8535-FAE49B34FD8B}" dt="2025-10-07T21:51:30.349" v="453" actId="478"/>
          <ac:spMkLst>
            <pc:docMk/>
            <pc:sldMk cId="2924682848" sldId="678"/>
            <ac:spMk id="6" creationId="{DD56E711-EE51-3FED-FA1C-62FDA1BA8CA7}"/>
          </ac:spMkLst>
        </pc:spChg>
        <pc:spChg chg="add mod">
          <ac:chgData name="Peadar Casey" userId="765faf5a-a635-489e-b823-cdad8eeb92ce" providerId="ADAL" clId="{953E73BA-FA47-4D1E-8535-FAE49B34FD8B}" dt="2025-10-07T22:10:13.272" v="790" actId="1076"/>
          <ac:spMkLst>
            <pc:docMk/>
            <pc:sldMk cId="2924682848" sldId="678"/>
            <ac:spMk id="7" creationId="{293F7596-F36F-79B5-632F-B562EAE7EA8D}"/>
          </ac:spMkLst>
        </pc:spChg>
        <pc:spChg chg="add">
          <ac:chgData name="Peadar Casey" userId="765faf5a-a635-489e-b823-cdad8eeb92ce" providerId="ADAL" clId="{953E73BA-FA47-4D1E-8535-FAE49B34FD8B}" dt="2025-10-07T22:10:24.617" v="791"/>
          <ac:spMkLst>
            <pc:docMk/>
            <pc:sldMk cId="2924682848" sldId="678"/>
            <ac:spMk id="8" creationId="{80844567-B0FB-F49E-5E7C-23F2F64F5DB3}"/>
          </ac:spMkLst>
        </pc:spChg>
        <pc:spChg chg="mod">
          <ac:chgData name="Peadar Casey" userId="765faf5a-a635-489e-b823-cdad8eeb92ce" providerId="ADAL" clId="{953E73BA-FA47-4D1E-8535-FAE49B34FD8B}" dt="2025-10-07T22:03:02.155" v="590" actId="20577"/>
          <ac:spMkLst>
            <pc:docMk/>
            <pc:sldMk cId="2924682848" sldId="678"/>
            <ac:spMk id="12" creationId="{DABB18E3-F736-2842-91BA-877EB98C7F53}"/>
          </ac:spMkLst>
        </pc:spChg>
        <pc:spChg chg="mod">
          <ac:chgData name="Peadar Casey" userId="765faf5a-a635-489e-b823-cdad8eeb92ce" providerId="ADAL" clId="{953E73BA-FA47-4D1E-8535-FAE49B34FD8B}" dt="2025-10-07T22:10:13.272" v="790" actId="1076"/>
          <ac:spMkLst>
            <pc:docMk/>
            <pc:sldMk cId="2924682848" sldId="678"/>
            <ac:spMk id="67" creationId="{76EC7856-B0EC-004E-A2BE-9CF77555B8D1}"/>
          </ac:spMkLst>
        </pc:spChg>
        <pc:grpChg chg="mod ord">
          <ac:chgData name="Peadar Casey" userId="765faf5a-a635-489e-b823-cdad8eeb92ce" providerId="ADAL" clId="{953E73BA-FA47-4D1E-8535-FAE49B34FD8B}" dt="2025-10-07T22:18:25.606" v="794" actId="1076"/>
          <ac:grpSpMkLst>
            <pc:docMk/>
            <pc:sldMk cId="2924682848" sldId="678"/>
            <ac:grpSpMk id="29" creationId="{56D57B67-680E-614B-BD01-14ECF9E11833}"/>
          </ac:grpSpMkLst>
        </pc:grpChg>
        <pc:picChg chg="add del mod">
          <ac:chgData name="Peadar Casey" userId="765faf5a-a635-489e-b823-cdad8eeb92ce" providerId="ADAL" clId="{953E73BA-FA47-4D1E-8535-FAE49B34FD8B}" dt="2025-10-07T21:51:20.964" v="452" actId="478"/>
          <ac:picMkLst>
            <pc:docMk/>
            <pc:sldMk cId="2924682848" sldId="678"/>
            <ac:picMk id="4" creationId="{34D1B4D6-D5D3-9EE7-4A53-BDB80C050A27}"/>
          </ac:picMkLst>
        </pc:picChg>
        <pc:picChg chg="add mod">
          <ac:chgData name="Peadar Casey" userId="765faf5a-a635-489e-b823-cdad8eeb92ce" providerId="ADAL" clId="{953E73BA-FA47-4D1E-8535-FAE49B34FD8B}" dt="2025-10-07T22:12:01.916" v="793" actId="1076"/>
          <ac:picMkLst>
            <pc:docMk/>
            <pc:sldMk cId="2924682848" sldId="678"/>
            <ac:picMk id="10" creationId="{DA072E9B-89FA-3C50-1D52-C10CC10A3DEA}"/>
          </ac:picMkLst>
        </pc:picChg>
        <pc:picChg chg="add mod">
          <ac:chgData name="Peadar Casey" userId="765faf5a-a635-489e-b823-cdad8eeb92ce" providerId="ADAL" clId="{953E73BA-FA47-4D1E-8535-FAE49B34FD8B}" dt="2025-10-07T21:54:00.694" v="497" actId="1076"/>
          <ac:picMkLst>
            <pc:docMk/>
            <pc:sldMk cId="2924682848" sldId="678"/>
            <ac:picMk id="2052" creationId="{19702976-3258-F6B7-25CB-C65372CC225D}"/>
          </ac:picMkLst>
        </pc:picChg>
      </pc:sldChg>
      <pc:sldChg chg="addSp delSp modSp mod">
        <pc:chgData name="Peadar Casey" userId="765faf5a-a635-489e-b823-cdad8eeb92ce" providerId="ADAL" clId="{953E73BA-FA47-4D1E-8535-FAE49B34FD8B}" dt="2025-10-08T08:47:42.353" v="4026" actId="20577"/>
        <pc:sldMkLst>
          <pc:docMk/>
          <pc:sldMk cId="1836906234" sldId="680"/>
        </pc:sldMkLst>
        <pc:spChg chg="del mod">
          <ac:chgData name="Peadar Casey" userId="765faf5a-a635-489e-b823-cdad8eeb92ce" providerId="ADAL" clId="{953E73BA-FA47-4D1E-8535-FAE49B34FD8B}" dt="2025-10-08T08:41:44.354" v="3988"/>
          <ac:spMkLst>
            <pc:docMk/>
            <pc:sldMk cId="1836906234" sldId="680"/>
            <ac:spMk id="2" creationId="{A3E8DBCB-DCC9-C65A-5B38-A828AFCD1C36}"/>
          </ac:spMkLst>
        </pc:spChg>
        <pc:spChg chg="mod">
          <ac:chgData name="Peadar Casey" userId="765faf5a-a635-489e-b823-cdad8eeb92ce" providerId="ADAL" clId="{953E73BA-FA47-4D1E-8535-FAE49B34FD8B}" dt="2025-10-08T08:38:55.241" v="3987" actId="255"/>
          <ac:spMkLst>
            <pc:docMk/>
            <pc:sldMk cId="1836906234" sldId="680"/>
            <ac:spMk id="9" creationId="{D2AFE743-6C40-DB4C-8CF5-092E62157340}"/>
          </ac:spMkLst>
        </pc:spChg>
        <pc:spChg chg="add del mod">
          <ac:chgData name="Peadar Casey" userId="765faf5a-a635-489e-b823-cdad8eeb92ce" providerId="ADAL" clId="{953E73BA-FA47-4D1E-8535-FAE49B34FD8B}" dt="2025-10-08T08:43:45.435" v="3995"/>
          <ac:spMkLst>
            <pc:docMk/>
            <pc:sldMk cId="1836906234" sldId="680"/>
            <ac:spMk id="11" creationId="{1345A07A-CBE2-4930-BDBE-95E9D6C2754D}"/>
          </ac:spMkLst>
        </pc:spChg>
        <pc:spChg chg="add del mod">
          <ac:chgData name="Peadar Casey" userId="765faf5a-a635-489e-b823-cdad8eeb92ce" providerId="ADAL" clId="{953E73BA-FA47-4D1E-8535-FAE49B34FD8B}" dt="2025-10-08T08:45:22.136" v="4002" actId="931"/>
          <ac:spMkLst>
            <pc:docMk/>
            <pc:sldMk cId="1836906234" sldId="680"/>
            <ac:spMk id="12" creationId="{31504AD7-4EB2-2283-C68B-9DFC42996168}"/>
          </ac:spMkLst>
        </pc:spChg>
        <pc:spChg chg="mod">
          <ac:chgData name="Peadar Casey" userId="765faf5a-a635-489e-b823-cdad8eeb92ce" providerId="ADAL" clId="{953E73BA-FA47-4D1E-8535-FAE49B34FD8B}" dt="2025-10-08T08:47:42.353" v="4026" actId="20577"/>
          <ac:spMkLst>
            <pc:docMk/>
            <pc:sldMk cId="1836906234" sldId="680"/>
            <ac:spMk id="13" creationId="{576528DC-283F-4400-01DD-56A32F29041B}"/>
          </ac:spMkLst>
        </pc:spChg>
        <pc:spChg chg="add del mod">
          <ac:chgData name="Peadar Casey" userId="765faf5a-a635-489e-b823-cdad8eeb92ce" providerId="ADAL" clId="{953E73BA-FA47-4D1E-8535-FAE49B34FD8B}" dt="2025-10-08T08:46:47.088" v="4006" actId="931"/>
          <ac:spMkLst>
            <pc:docMk/>
            <pc:sldMk cId="1836906234" sldId="680"/>
            <ac:spMk id="17" creationId="{00EFFCF1-8DD4-2025-60DB-B17B5437B18D}"/>
          </ac:spMkLst>
        </pc:spChg>
        <pc:picChg chg="add del mod">
          <ac:chgData name="Peadar Casey" userId="765faf5a-a635-489e-b823-cdad8eeb92ce" providerId="ADAL" clId="{953E73BA-FA47-4D1E-8535-FAE49B34FD8B}" dt="2025-10-08T08:46:00.443" v="4005" actId="478"/>
          <ac:picMkLst>
            <pc:docMk/>
            <pc:sldMk cId="1836906234" sldId="680"/>
            <ac:picMk id="15" creationId="{0CBDA53B-7FCD-32A5-DF78-F0D549FFC0E6}"/>
          </ac:picMkLst>
        </pc:picChg>
        <pc:picChg chg="add mod">
          <ac:chgData name="Peadar Casey" userId="765faf5a-a635-489e-b823-cdad8eeb92ce" providerId="ADAL" clId="{953E73BA-FA47-4D1E-8535-FAE49B34FD8B}" dt="2025-10-08T08:46:54.599" v="4010" actId="962"/>
          <ac:picMkLst>
            <pc:docMk/>
            <pc:sldMk cId="1836906234" sldId="680"/>
            <ac:picMk id="19" creationId="{02E37524-5FC3-D2C2-BF44-09345997799D}"/>
          </ac:picMkLst>
        </pc:picChg>
        <pc:picChg chg="add del mod">
          <ac:chgData name="Peadar Casey" userId="765faf5a-a635-489e-b823-cdad8eeb92ce" providerId="ADAL" clId="{953E73BA-FA47-4D1E-8535-FAE49B34FD8B}" dt="2025-10-08T08:42:42.913" v="3994" actId="478"/>
          <ac:picMkLst>
            <pc:docMk/>
            <pc:sldMk cId="1836906234" sldId="680"/>
            <ac:picMk id="1026" creationId="{A85C6E4B-32CF-5276-B4A5-F2DCBE0468CE}"/>
          </ac:picMkLst>
        </pc:picChg>
        <pc:picChg chg="add del mod">
          <ac:chgData name="Peadar Casey" userId="765faf5a-a635-489e-b823-cdad8eeb92ce" providerId="ADAL" clId="{953E73BA-FA47-4D1E-8535-FAE49B34FD8B}" dt="2025-10-08T08:44:39.179" v="4001" actId="478"/>
          <ac:picMkLst>
            <pc:docMk/>
            <pc:sldMk cId="1836906234" sldId="680"/>
            <ac:picMk id="1028" creationId="{603D75F2-C1EE-82D9-D2AC-EAB78DE51C2C}"/>
          </ac:picMkLst>
        </pc:picChg>
      </pc:sldChg>
      <pc:sldChg chg="modSp mod">
        <pc:chgData name="Peadar Casey" userId="765faf5a-a635-489e-b823-cdad8eeb92ce" providerId="ADAL" clId="{953E73BA-FA47-4D1E-8535-FAE49B34FD8B}" dt="2025-10-07T23:38:36.690" v="2577" actId="20577"/>
        <pc:sldMkLst>
          <pc:docMk/>
          <pc:sldMk cId="4010686532" sldId="681"/>
        </pc:sldMkLst>
        <pc:spChg chg="mod">
          <ac:chgData name="Peadar Casey" userId="765faf5a-a635-489e-b823-cdad8eeb92ce" providerId="ADAL" clId="{953E73BA-FA47-4D1E-8535-FAE49B34FD8B}" dt="2025-10-07T21:38:36.468" v="114" actId="20577"/>
          <ac:spMkLst>
            <pc:docMk/>
            <pc:sldMk cId="4010686532" sldId="681"/>
            <ac:spMk id="11" creationId="{24ED337C-F64E-DA49-AD56-28A14BCEEFB2}"/>
          </ac:spMkLst>
        </pc:spChg>
        <pc:spChg chg="mod">
          <ac:chgData name="Peadar Casey" userId="765faf5a-a635-489e-b823-cdad8eeb92ce" providerId="ADAL" clId="{953E73BA-FA47-4D1E-8535-FAE49B34FD8B}" dt="2025-10-07T21:38:54.699" v="145" actId="20577"/>
          <ac:spMkLst>
            <pc:docMk/>
            <pc:sldMk cId="4010686532" sldId="681"/>
            <ac:spMk id="14" creationId="{67C331F7-5757-6641-9BBF-CD38714CB570}"/>
          </ac:spMkLst>
        </pc:spChg>
        <pc:spChg chg="mod">
          <ac:chgData name="Peadar Casey" userId="765faf5a-a635-489e-b823-cdad8eeb92ce" providerId="ADAL" clId="{953E73BA-FA47-4D1E-8535-FAE49B34FD8B}" dt="2025-10-07T21:39:11.801" v="167" actId="20577"/>
          <ac:spMkLst>
            <pc:docMk/>
            <pc:sldMk cId="4010686532" sldId="681"/>
            <ac:spMk id="15" creationId="{A3B016CE-DAB6-9640-B44D-A78DE1197BA2}"/>
          </ac:spMkLst>
        </pc:spChg>
        <pc:spChg chg="mod">
          <ac:chgData name="Peadar Casey" userId="765faf5a-a635-489e-b823-cdad8eeb92ce" providerId="ADAL" clId="{953E73BA-FA47-4D1E-8535-FAE49B34FD8B}" dt="2025-10-07T21:39:25.727" v="192" actId="20577"/>
          <ac:spMkLst>
            <pc:docMk/>
            <pc:sldMk cId="4010686532" sldId="681"/>
            <ac:spMk id="17" creationId="{EF33781D-C6EB-6446-9C85-FB2000012C60}"/>
          </ac:spMkLst>
        </pc:spChg>
        <pc:spChg chg="mod">
          <ac:chgData name="Peadar Casey" userId="765faf5a-a635-489e-b823-cdad8eeb92ce" providerId="ADAL" clId="{953E73BA-FA47-4D1E-8535-FAE49B34FD8B}" dt="2025-10-07T21:38:25.387" v="106" actId="20577"/>
          <ac:spMkLst>
            <pc:docMk/>
            <pc:sldMk cId="4010686532" sldId="681"/>
            <ac:spMk id="18" creationId="{5BD3EE41-58A4-F347-B487-F6E6A4B2A74A}"/>
          </ac:spMkLst>
        </pc:spChg>
        <pc:spChg chg="mod">
          <ac:chgData name="Peadar Casey" userId="765faf5a-a635-489e-b823-cdad8eeb92ce" providerId="ADAL" clId="{953E73BA-FA47-4D1E-8535-FAE49B34FD8B}" dt="2025-10-07T21:39:38.645" v="230" actId="20577"/>
          <ac:spMkLst>
            <pc:docMk/>
            <pc:sldMk cId="4010686532" sldId="681"/>
            <ac:spMk id="20" creationId="{E794E5C9-0EA8-BF47-A0AF-E0B7D9858292}"/>
          </ac:spMkLst>
        </pc:spChg>
        <pc:spChg chg="mod">
          <ac:chgData name="Peadar Casey" userId="765faf5a-a635-489e-b823-cdad8eeb92ce" providerId="ADAL" clId="{953E73BA-FA47-4D1E-8535-FAE49B34FD8B}" dt="2025-10-07T23:38:36.690" v="2577" actId="20577"/>
          <ac:spMkLst>
            <pc:docMk/>
            <pc:sldMk cId="4010686532" sldId="681"/>
            <ac:spMk id="22" creationId="{11D52E53-546D-EF42-A264-22D89E5373E9}"/>
          </ac:spMkLst>
        </pc:spChg>
      </pc:sldChg>
      <pc:sldChg chg="addSp delSp modSp mod">
        <pc:chgData name="Peadar Casey" userId="765faf5a-a635-489e-b823-cdad8eeb92ce" providerId="ADAL" clId="{953E73BA-FA47-4D1E-8535-FAE49B34FD8B}" dt="2025-10-07T21:47:05.797" v="292"/>
        <pc:sldMkLst>
          <pc:docMk/>
          <pc:sldMk cId="3218203755" sldId="682"/>
        </pc:sldMkLst>
        <pc:spChg chg="del">
          <ac:chgData name="Peadar Casey" userId="765faf5a-a635-489e-b823-cdad8eeb92ce" providerId="ADAL" clId="{953E73BA-FA47-4D1E-8535-FAE49B34FD8B}" dt="2025-10-07T21:47:05.797" v="292"/>
          <ac:spMkLst>
            <pc:docMk/>
            <pc:sldMk cId="3218203755" sldId="682"/>
            <ac:spMk id="6" creationId="{DE043044-B697-B5E4-9CC5-A5116BFB1E78}"/>
          </ac:spMkLst>
        </pc:spChg>
        <pc:spChg chg="mod">
          <ac:chgData name="Peadar Casey" userId="765faf5a-a635-489e-b823-cdad8eeb92ce" providerId="ADAL" clId="{953E73BA-FA47-4D1E-8535-FAE49B34FD8B}" dt="2025-10-07T21:40:31.382" v="291" actId="20577"/>
          <ac:spMkLst>
            <pc:docMk/>
            <pc:sldMk cId="3218203755" sldId="682"/>
            <ac:spMk id="12" creationId="{EA701505-57B6-7A45-B68E-0C04614F51C7}"/>
          </ac:spMkLst>
        </pc:spChg>
        <pc:picChg chg="add mod">
          <ac:chgData name="Peadar Casey" userId="765faf5a-a635-489e-b823-cdad8eeb92ce" providerId="ADAL" clId="{953E73BA-FA47-4D1E-8535-FAE49B34FD8B}" dt="2025-10-07T21:47:05.797" v="292"/>
          <ac:picMkLst>
            <pc:docMk/>
            <pc:sldMk cId="3218203755" sldId="682"/>
            <ac:picMk id="1026" creationId="{D8E0674C-8F4F-00B2-8064-15568A82EE92}"/>
          </ac:picMkLst>
        </pc:picChg>
      </pc:sldChg>
      <pc:sldChg chg="add del">
        <pc:chgData name="Peadar Casey" userId="765faf5a-a635-489e-b823-cdad8eeb92ce" providerId="ADAL" clId="{953E73BA-FA47-4D1E-8535-FAE49B34FD8B}" dt="2025-10-07T23:29:55.594" v="2184" actId="47"/>
        <pc:sldMkLst>
          <pc:docMk/>
          <pc:sldMk cId="4185087668" sldId="685"/>
        </pc:sldMkLst>
      </pc:sldChg>
      <pc:sldChg chg="addSp delSp modSp mod">
        <pc:chgData name="Peadar Casey" userId="765faf5a-a635-489e-b823-cdad8eeb92ce" providerId="ADAL" clId="{953E73BA-FA47-4D1E-8535-FAE49B34FD8B}" dt="2025-10-07T22:38:16.463" v="1152" actId="1076"/>
        <pc:sldMkLst>
          <pc:docMk/>
          <pc:sldMk cId="928554424" sldId="687"/>
        </pc:sldMkLst>
        <pc:spChg chg="del">
          <ac:chgData name="Peadar Casey" userId="765faf5a-a635-489e-b823-cdad8eeb92ce" providerId="ADAL" clId="{953E73BA-FA47-4D1E-8535-FAE49B34FD8B}" dt="2025-10-07T22:37:23.048" v="1121"/>
          <ac:spMkLst>
            <pc:docMk/>
            <pc:sldMk cId="928554424" sldId="687"/>
            <ac:spMk id="3" creationId="{C48CF265-E82B-9164-7D25-229CFFBF60D7}"/>
          </ac:spMkLst>
        </pc:spChg>
        <pc:spChg chg="mod">
          <ac:chgData name="Peadar Casey" userId="765faf5a-a635-489e-b823-cdad8eeb92ce" providerId="ADAL" clId="{953E73BA-FA47-4D1E-8535-FAE49B34FD8B}" dt="2025-10-07T22:24:31.147" v="800" actId="20577"/>
          <ac:spMkLst>
            <pc:docMk/>
            <pc:sldMk cId="928554424" sldId="687"/>
            <ac:spMk id="12" creationId="{EA701505-57B6-7A45-B68E-0C04614F51C7}"/>
          </ac:spMkLst>
        </pc:spChg>
        <pc:picChg chg="add mod">
          <ac:chgData name="Peadar Casey" userId="765faf5a-a635-489e-b823-cdad8eeb92ce" providerId="ADAL" clId="{953E73BA-FA47-4D1E-8535-FAE49B34FD8B}" dt="2025-10-07T22:38:16.463" v="1152" actId="1076"/>
          <ac:picMkLst>
            <pc:docMk/>
            <pc:sldMk cId="928554424" sldId="687"/>
            <ac:picMk id="3074" creationId="{A5AF0892-66CC-AB0F-2667-5B04DE933AED}"/>
          </ac:picMkLst>
        </pc:picChg>
      </pc:sldChg>
      <pc:sldChg chg="modSp mod ord">
        <pc:chgData name="Peadar Casey" userId="765faf5a-a635-489e-b823-cdad8eeb92ce" providerId="ADAL" clId="{953E73BA-FA47-4D1E-8535-FAE49B34FD8B}" dt="2025-10-07T22:43:50.861" v="1187"/>
        <pc:sldMkLst>
          <pc:docMk/>
          <pc:sldMk cId="1080694292" sldId="688"/>
        </pc:sldMkLst>
        <pc:spChg chg="mod">
          <ac:chgData name="Peadar Casey" userId="765faf5a-a635-489e-b823-cdad8eeb92ce" providerId="ADAL" clId="{953E73BA-FA47-4D1E-8535-FAE49B34FD8B}" dt="2025-10-07T22:43:26.906" v="1185" actId="207"/>
          <ac:spMkLst>
            <pc:docMk/>
            <pc:sldMk cId="1080694292" sldId="688"/>
            <ac:spMk id="3" creationId="{8A5EDAB0-E5A3-DADD-09E7-728D348B6D9F}"/>
          </ac:spMkLst>
        </pc:spChg>
        <pc:spChg chg="mod">
          <ac:chgData name="Peadar Casey" userId="765faf5a-a635-489e-b823-cdad8eeb92ce" providerId="ADAL" clId="{953E73BA-FA47-4D1E-8535-FAE49B34FD8B}" dt="2025-10-07T22:43:16.561" v="1184" actId="20577"/>
          <ac:spMkLst>
            <pc:docMk/>
            <pc:sldMk cId="1080694292" sldId="688"/>
            <ac:spMk id="12" creationId="{EA701505-57B6-7A45-B68E-0C04614F51C7}"/>
          </ac:spMkLst>
        </pc:spChg>
      </pc:sldChg>
      <pc:sldChg chg="modSp mod ord">
        <pc:chgData name="Peadar Casey" userId="765faf5a-a635-489e-b823-cdad8eeb92ce" providerId="ADAL" clId="{953E73BA-FA47-4D1E-8535-FAE49B34FD8B}" dt="2025-10-07T22:59:24.753" v="1445" actId="255"/>
        <pc:sldMkLst>
          <pc:docMk/>
          <pc:sldMk cId="3578671677" sldId="689"/>
        </pc:sldMkLst>
        <pc:spChg chg="mod">
          <ac:chgData name="Peadar Casey" userId="765faf5a-a635-489e-b823-cdad8eeb92ce" providerId="ADAL" clId="{953E73BA-FA47-4D1E-8535-FAE49B34FD8B}" dt="2025-10-07T22:59:24.753" v="1445" actId="255"/>
          <ac:spMkLst>
            <pc:docMk/>
            <pc:sldMk cId="3578671677" sldId="689"/>
            <ac:spMk id="2" creationId="{8FA217D6-4AA2-CB4D-9D63-D41980307DD7}"/>
          </ac:spMkLst>
        </pc:spChg>
        <pc:spChg chg="mod">
          <ac:chgData name="Peadar Casey" userId="765faf5a-a635-489e-b823-cdad8eeb92ce" providerId="ADAL" clId="{953E73BA-FA47-4D1E-8535-FAE49B34FD8B}" dt="2025-10-07T22:56:28.237" v="1438" actId="113"/>
          <ac:spMkLst>
            <pc:docMk/>
            <pc:sldMk cId="3578671677" sldId="689"/>
            <ac:spMk id="3" creationId="{35AC186C-5DE3-6542-A610-70101C6B0F93}"/>
          </ac:spMkLst>
        </pc:spChg>
      </pc:sldChg>
      <pc:sldChg chg="modSp mod ord">
        <pc:chgData name="Peadar Casey" userId="765faf5a-a635-489e-b823-cdad8eeb92ce" providerId="ADAL" clId="{953E73BA-FA47-4D1E-8535-FAE49B34FD8B}" dt="2025-10-07T23:27:41.351" v="2138" actId="255"/>
        <pc:sldMkLst>
          <pc:docMk/>
          <pc:sldMk cId="1791922722" sldId="690"/>
        </pc:sldMkLst>
        <pc:spChg chg="mod">
          <ac:chgData name="Peadar Casey" userId="765faf5a-a635-489e-b823-cdad8eeb92ce" providerId="ADAL" clId="{953E73BA-FA47-4D1E-8535-FAE49B34FD8B}" dt="2025-10-07T23:21:35.859" v="1873" actId="20577"/>
          <ac:spMkLst>
            <pc:docMk/>
            <pc:sldMk cId="1791922722" sldId="690"/>
            <ac:spMk id="2" creationId="{8482E989-C526-68D1-D43A-566C1DE3D26F}"/>
          </ac:spMkLst>
        </pc:spChg>
        <pc:spChg chg="mod">
          <ac:chgData name="Peadar Casey" userId="765faf5a-a635-489e-b823-cdad8eeb92ce" providerId="ADAL" clId="{953E73BA-FA47-4D1E-8535-FAE49B34FD8B}" dt="2025-10-07T23:27:41.351" v="2138" actId="255"/>
          <ac:spMkLst>
            <pc:docMk/>
            <pc:sldMk cId="1791922722" sldId="690"/>
            <ac:spMk id="3" creationId="{33FB8617-34F6-B164-FB78-7650C4497B19}"/>
          </ac:spMkLst>
        </pc:spChg>
      </pc:sldChg>
      <pc:sldChg chg="modSp mod ord">
        <pc:chgData name="Peadar Casey" userId="765faf5a-a635-489e-b823-cdad8eeb92ce" providerId="ADAL" clId="{953E73BA-FA47-4D1E-8535-FAE49B34FD8B}" dt="2025-10-07T23:17:36.091" v="1790" actId="20577"/>
        <pc:sldMkLst>
          <pc:docMk/>
          <pc:sldMk cId="3157903984" sldId="691"/>
        </pc:sldMkLst>
        <pc:spChg chg="mod">
          <ac:chgData name="Peadar Casey" userId="765faf5a-a635-489e-b823-cdad8eeb92ce" providerId="ADAL" clId="{953E73BA-FA47-4D1E-8535-FAE49B34FD8B}" dt="2025-10-07T23:10:22.815" v="1561" actId="20577"/>
          <ac:spMkLst>
            <pc:docMk/>
            <pc:sldMk cId="3157903984" sldId="691"/>
            <ac:spMk id="2" creationId="{B9B19CE0-77E4-A2C0-8286-F63AD83ABB6E}"/>
          </ac:spMkLst>
        </pc:spChg>
        <pc:spChg chg="mod">
          <ac:chgData name="Peadar Casey" userId="765faf5a-a635-489e-b823-cdad8eeb92ce" providerId="ADAL" clId="{953E73BA-FA47-4D1E-8535-FAE49B34FD8B}" dt="2025-10-07T23:17:36.091" v="1790" actId="20577"/>
          <ac:spMkLst>
            <pc:docMk/>
            <pc:sldMk cId="3157903984" sldId="691"/>
            <ac:spMk id="3" creationId="{C614FD67-D3FA-0EE8-8B26-11D88AA48A10}"/>
          </ac:spMkLst>
        </pc:spChg>
      </pc:sldChg>
      <pc:sldChg chg="modSp mod">
        <pc:chgData name="Peadar Casey" userId="765faf5a-a635-489e-b823-cdad8eeb92ce" providerId="ADAL" clId="{953E73BA-FA47-4D1E-8535-FAE49B34FD8B}" dt="2025-10-07T22:41:06.207" v="1155" actId="207"/>
        <pc:sldMkLst>
          <pc:docMk/>
          <pc:sldMk cId="2537829134" sldId="692"/>
        </pc:sldMkLst>
        <pc:spChg chg="mod">
          <ac:chgData name="Peadar Casey" userId="765faf5a-a635-489e-b823-cdad8eeb92ce" providerId="ADAL" clId="{953E73BA-FA47-4D1E-8535-FAE49B34FD8B}" dt="2025-10-07T22:41:06.207" v="1155" actId="207"/>
          <ac:spMkLst>
            <pc:docMk/>
            <pc:sldMk cId="2537829134" sldId="692"/>
            <ac:spMk id="5" creationId="{9D7F0F2E-DF92-1BBA-544A-B07E62688F05}"/>
          </ac:spMkLst>
        </pc:spChg>
      </pc:sldChg>
      <pc:sldChg chg="modSp add mod">
        <pc:chgData name="Peadar Casey" userId="765faf5a-a635-489e-b823-cdad8eeb92ce" providerId="ADAL" clId="{953E73BA-FA47-4D1E-8535-FAE49B34FD8B}" dt="2025-10-08T08:35:36.887" v="3936" actId="20577"/>
        <pc:sldMkLst>
          <pc:docMk/>
          <pc:sldMk cId="131222543" sldId="693"/>
        </pc:sldMkLst>
        <pc:spChg chg="mod">
          <ac:chgData name="Peadar Casey" userId="765faf5a-a635-489e-b823-cdad8eeb92ce" providerId="ADAL" clId="{953E73BA-FA47-4D1E-8535-FAE49B34FD8B}" dt="2025-10-07T22:59:13.385" v="1444" actId="255"/>
          <ac:spMkLst>
            <pc:docMk/>
            <pc:sldMk cId="131222543" sldId="693"/>
            <ac:spMk id="2" creationId="{445CBE30-4246-8732-5362-F90E2CA11864}"/>
          </ac:spMkLst>
        </pc:spChg>
        <pc:spChg chg="mod">
          <ac:chgData name="Peadar Casey" userId="765faf5a-a635-489e-b823-cdad8eeb92ce" providerId="ADAL" clId="{953E73BA-FA47-4D1E-8535-FAE49B34FD8B}" dt="2025-10-08T08:35:36.887" v="3936" actId="20577"/>
          <ac:spMkLst>
            <pc:docMk/>
            <pc:sldMk cId="131222543" sldId="693"/>
            <ac:spMk id="3" creationId="{0F989B3B-8083-4C67-4C9C-72B036D1817C}"/>
          </ac:spMkLst>
        </pc:spChg>
      </pc:sldChg>
      <pc:sldChg chg="modSp add mod ord">
        <pc:chgData name="Peadar Casey" userId="765faf5a-a635-489e-b823-cdad8eeb92ce" providerId="ADAL" clId="{953E73BA-FA47-4D1E-8535-FAE49B34FD8B}" dt="2025-10-07T23:08:42.758" v="1477" actId="20577"/>
        <pc:sldMkLst>
          <pc:docMk/>
          <pc:sldMk cId="724543232" sldId="694"/>
        </pc:sldMkLst>
        <pc:spChg chg="mod">
          <ac:chgData name="Peadar Casey" userId="765faf5a-a635-489e-b823-cdad8eeb92ce" providerId="ADAL" clId="{953E73BA-FA47-4D1E-8535-FAE49B34FD8B}" dt="2025-10-07T23:08:27.704" v="1454" actId="20577"/>
          <ac:spMkLst>
            <pc:docMk/>
            <pc:sldMk cId="724543232" sldId="694"/>
            <ac:spMk id="9" creationId="{ED003C51-46CD-2637-BE46-4C4847F54E06}"/>
          </ac:spMkLst>
        </pc:spChg>
        <pc:spChg chg="mod">
          <ac:chgData name="Peadar Casey" userId="765faf5a-a635-489e-b823-cdad8eeb92ce" providerId="ADAL" clId="{953E73BA-FA47-4D1E-8535-FAE49B34FD8B}" dt="2025-10-07T23:08:42.758" v="1477" actId="20577"/>
          <ac:spMkLst>
            <pc:docMk/>
            <pc:sldMk cId="724543232" sldId="694"/>
            <ac:spMk id="12" creationId="{A36FBDEB-A418-7112-B510-330752CBD9B7}"/>
          </ac:spMkLst>
        </pc:spChg>
      </pc:sldChg>
      <pc:sldChg chg="modSp add mod">
        <pc:chgData name="Peadar Casey" userId="765faf5a-a635-489e-b823-cdad8eeb92ce" providerId="ADAL" clId="{953E73BA-FA47-4D1E-8535-FAE49B34FD8B}" dt="2025-10-07T23:09:16.649" v="1509" actId="20577"/>
        <pc:sldMkLst>
          <pc:docMk/>
          <pc:sldMk cId="3163875963" sldId="695"/>
        </pc:sldMkLst>
        <pc:spChg chg="mod">
          <ac:chgData name="Peadar Casey" userId="765faf5a-a635-489e-b823-cdad8eeb92ce" providerId="ADAL" clId="{953E73BA-FA47-4D1E-8535-FAE49B34FD8B}" dt="2025-10-07T23:09:05.233" v="1480" actId="20577"/>
          <ac:spMkLst>
            <pc:docMk/>
            <pc:sldMk cId="3163875963" sldId="695"/>
            <ac:spMk id="9" creationId="{483B7832-9B44-67B9-D719-76B2D6C52523}"/>
          </ac:spMkLst>
        </pc:spChg>
        <pc:spChg chg="mod">
          <ac:chgData name="Peadar Casey" userId="765faf5a-a635-489e-b823-cdad8eeb92ce" providerId="ADAL" clId="{953E73BA-FA47-4D1E-8535-FAE49B34FD8B}" dt="2025-10-07T23:09:16.649" v="1509" actId="20577"/>
          <ac:spMkLst>
            <pc:docMk/>
            <pc:sldMk cId="3163875963" sldId="695"/>
            <ac:spMk id="12" creationId="{5B28DEEB-9DE1-CADD-679C-27BEC53EFAC7}"/>
          </ac:spMkLst>
        </pc:spChg>
      </pc:sldChg>
      <pc:sldChg chg="modSp add mod">
        <pc:chgData name="Peadar Casey" userId="765faf5a-a635-489e-b823-cdad8eeb92ce" providerId="ADAL" clId="{953E73BA-FA47-4D1E-8535-FAE49B34FD8B}" dt="2025-10-07T23:19:01.010" v="1826" actId="20577"/>
        <pc:sldMkLst>
          <pc:docMk/>
          <pc:sldMk cId="4195800382" sldId="696"/>
        </pc:sldMkLst>
        <pc:spChg chg="mod">
          <ac:chgData name="Peadar Casey" userId="765faf5a-a635-489e-b823-cdad8eeb92ce" providerId="ADAL" clId="{953E73BA-FA47-4D1E-8535-FAE49B34FD8B}" dt="2025-10-07T23:19:01.010" v="1826" actId="20577"/>
          <ac:spMkLst>
            <pc:docMk/>
            <pc:sldMk cId="4195800382" sldId="696"/>
            <ac:spMk id="2" creationId="{948F0AD6-95C4-1B0D-D203-FCFB64C6CD72}"/>
          </ac:spMkLst>
        </pc:spChg>
      </pc:sldChg>
      <pc:sldChg chg="modSp add mod ord">
        <pc:chgData name="Peadar Casey" userId="765faf5a-a635-489e-b823-cdad8eeb92ce" providerId="ADAL" clId="{953E73BA-FA47-4D1E-8535-FAE49B34FD8B}" dt="2025-10-07T23:39:14.933" v="2626" actId="20577"/>
        <pc:sldMkLst>
          <pc:docMk/>
          <pc:sldMk cId="3026925005" sldId="697"/>
        </pc:sldMkLst>
        <pc:spChg chg="mod">
          <ac:chgData name="Peadar Casey" userId="765faf5a-a635-489e-b823-cdad8eeb92ce" providerId="ADAL" clId="{953E73BA-FA47-4D1E-8535-FAE49B34FD8B}" dt="2025-10-07T23:39:00.673" v="2582" actId="20577"/>
          <ac:spMkLst>
            <pc:docMk/>
            <pc:sldMk cId="3026925005" sldId="697"/>
            <ac:spMk id="9" creationId="{22F031D6-DA65-09EB-44C4-1D41D62A1C99}"/>
          </ac:spMkLst>
        </pc:spChg>
        <pc:spChg chg="mod">
          <ac:chgData name="Peadar Casey" userId="765faf5a-a635-489e-b823-cdad8eeb92ce" providerId="ADAL" clId="{953E73BA-FA47-4D1E-8535-FAE49B34FD8B}" dt="2025-10-07T23:39:14.933" v="2626" actId="20577"/>
          <ac:spMkLst>
            <pc:docMk/>
            <pc:sldMk cId="3026925005" sldId="697"/>
            <ac:spMk id="12" creationId="{71415B3B-1A8C-221E-AC45-819B780EF7B6}"/>
          </ac:spMkLst>
        </pc:spChg>
      </pc:sldChg>
      <pc:sldChg chg="modSp add mod ord">
        <pc:chgData name="Peadar Casey" userId="765faf5a-a635-489e-b823-cdad8eeb92ce" providerId="ADAL" clId="{953E73BA-FA47-4D1E-8535-FAE49B34FD8B}" dt="2025-10-07T23:34:28.266" v="2566" actId="5793"/>
        <pc:sldMkLst>
          <pc:docMk/>
          <pc:sldMk cId="4273684740" sldId="698"/>
        </pc:sldMkLst>
        <pc:spChg chg="mod">
          <ac:chgData name="Peadar Casey" userId="765faf5a-a635-489e-b823-cdad8eeb92ce" providerId="ADAL" clId="{953E73BA-FA47-4D1E-8535-FAE49B34FD8B}" dt="2025-10-07T23:30:53.904" v="2215" actId="20577"/>
          <ac:spMkLst>
            <pc:docMk/>
            <pc:sldMk cId="4273684740" sldId="698"/>
            <ac:spMk id="2" creationId="{909E94C6-7FFE-04C2-FC3D-8A46B9C30816}"/>
          </ac:spMkLst>
        </pc:spChg>
        <pc:spChg chg="mod">
          <ac:chgData name="Peadar Casey" userId="765faf5a-a635-489e-b823-cdad8eeb92ce" providerId="ADAL" clId="{953E73BA-FA47-4D1E-8535-FAE49B34FD8B}" dt="2025-10-07T23:34:28.266" v="2566" actId="5793"/>
          <ac:spMkLst>
            <pc:docMk/>
            <pc:sldMk cId="4273684740" sldId="698"/>
            <ac:spMk id="3" creationId="{7A015DF4-D9F5-A2F9-A7D7-6CFA5AE2865C}"/>
          </ac:spMkLst>
        </pc:spChg>
      </pc:sldChg>
      <pc:sldChg chg="add">
        <pc:chgData name="Peadar Casey" userId="765faf5a-a635-489e-b823-cdad8eeb92ce" providerId="ADAL" clId="{953E73BA-FA47-4D1E-8535-FAE49B34FD8B}" dt="2025-10-07T23:38:50.201" v="2578" actId="2890"/>
        <pc:sldMkLst>
          <pc:docMk/>
          <pc:sldMk cId="3141462759" sldId="699"/>
        </pc:sldMkLst>
      </pc:sldChg>
      <pc:sldChg chg="modSp add mod">
        <pc:chgData name="Peadar Casey" userId="765faf5a-a635-489e-b823-cdad8eeb92ce" providerId="ADAL" clId="{953E73BA-FA47-4D1E-8535-FAE49B34FD8B}" dt="2025-10-08T08:33:37.839" v="3914" actId="20577"/>
        <pc:sldMkLst>
          <pc:docMk/>
          <pc:sldMk cId="658275811" sldId="700"/>
        </pc:sldMkLst>
        <pc:spChg chg="mod">
          <ac:chgData name="Peadar Casey" userId="765faf5a-a635-489e-b823-cdad8eeb92ce" providerId="ADAL" clId="{953E73BA-FA47-4D1E-8535-FAE49B34FD8B}" dt="2025-10-07T23:49:25.986" v="3177" actId="14100"/>
          <ac:spMkLst>
            <pc:docMk/>
            <pc:sldMk cId="658275811" sldId="700"/>
            <ac:spMk id="2" creationId="{F641BCF8-2E79-4CC9-9DA7-30A0C01BA6D5}"/>
          </ac:spMkLst>
        </pc:spChg>
        <pc:spChg chg="mod">
          <ac:chgData name="Peadar Casey" userId="765faf5a-a635-489e-b823-cdad8eeb92ce" providerId="ADAL" clId="{953E73BA-FA47-4D1E-8535-FAE49B34FD8B}" dt="2025-10-08T08:33:37.839" v="3914" actId="20577"/>
          <ac:spMkLst>
            <pc:docMk/>
            <pc:sldMk cId="658275811" sldId="700"/>
            <ac:spMk id="3" creationId="{FE555942-71E8-830D-C65B-05F9804DDC4A}"/>
          </ac:spMkLst>
        </pc:spChg>
      </pc:sldChg>
      <pc:sldChg chg="modSp add mod">
        <pc:chgData name="Peadar Casey" userId="765faf5a-a635-489e-b823-cdad8eeb92ce" providerId="ADAL" clId="{953E73BA-FA47-4D1E-8535-FAE49B34FD8B}" dt="2025-10-08T08:26:17.914" v="3214" actId="20577"/>
        <pc:sldMkLst>
          <pc:docMk/>
          <pc:sldMk cId="183549309" sldId="701"/>
        </pc:sldMkLst>
        <pc:spChg chg="mod">
          <ac:chgData name="Peadar Casey" userId="765faf5a-a635-489e-b823-cdad8eeb92ce" providerId="ADAL" clId="{953E73BA-FA47-4D1E-8535-FAE49B34FD8B}" dt="2025-10-08T08:26:17.914" v="3214" actId="20577"/>
          <ac:spMkLst>
            <pc:docMk/>
            <pc:sldMk cId="183549309" sldId="701"/>
            <ac:spMk id="12" creationId="{B5CDFD5E-7164-80F5-8574-1ACE5A3A2359}"/>
          </ac:spMkLst>
        </pc:spChg>
      </pc:sldChg>
      <pc:sldChg chg="modSp add mod">
        <pc:chgData name="Peadar Casey" userId="765faf5a-a635-489e-b823-cdad8eeb92ce" providerId="ADAL" clId="{953E73BA-FA47-4D1E-8535-FAE49B34FD8B}" dt="2025-10-08T08:32:47.958" v="3897" actId="20577"/>
        <pc:sldMkLst>
          <pc:docMk/>
          <pc:sldMk cId="4180394708" sldId="702"/>
        </pc:sldMkLst>
        <pc:spChg chg="mod">
          <ac:chgData name="Peadar Casey" userId="765faf5a-a635-489e-b823-cdad8eeb92ce" providerId="ADAL" clId="{953E73BA-FA47-4D1E-8535-FAE49B34FD8B}" dt="2025-10-08T08:27:06.048" v="3283" actId="20577"/>
          <ac:spMkLst>
            <pc:docMk/>
            <pc:sldMk cId="4180394708" sldId="702"/>
            <ac:spMk id="2" creationId="{D415441D-31A3-702B-6740-10F1A5CF0F92}"/>
          </ac:spMkLst>
        </pc:spChg>
        <pc:spChg chg="mod">
          <ac:chgData name="Peadar Casey" userId="765faf5a-a635-489e-b823-cdad8eeb92ce" providerId="ADAL" clId="{953E73BA-FA47-4D1E-8535-FAE49B34FD8B}" dt="2025-10-08T08:32:47.958" v="3897" actId="20577"/>
          <ac:spMkLst>
            <pc:docMk/>
            <pc:sldMk cId="4180394708" sldId="702"/>
            <ac:spMk id="3" creationId="{F92582A1-CA44-3EA2-8B03-42CC027D878E}"/>
          </ac:spMkLst>
        </pc:spChg>
      </pc:sldChg>
      <pc:sldChg chg="modSp add mod">
        <pc:chgData name="Peadar Casey" userId="765faf5a-a635-489e-b823-cdad8eeb92ce" providerId="ADAL" clId="{953E73BA-FA47-4D1E-8535-FAE49B34FD8B}" dt="2025-10-08T09:09:28.406" v="4814" actId="20577"/>
        <pc:sldMkLst>
          <pc:docMk/>
          <pc:sldMk cId="4120199687" sldId="703"/>
        </pc:sldMkLst>
        <pc:spChg chg="mod">
          <ac:chgData name="Peadar Casey" userId="765faf5a-a635-489e-b823-cdad8eeb92ce" providerId="ADAL" clId="{953E73BA-FA47-4D1E-8535-FAE49B34FD8B}" dt="2025-10-08T09:09:28.406" v="4814" actId="20577"/>
          <ac:spMkLst>
            <pc:docMk/>
            <pc:sldMk cId="4120199687" sldId="703"/>
            <ac:spMk id="2" creationId="{E30CE52A-DCE7-27BB-2F4D-DA758959EEE2}"/>
          </ac:spMkLst>
        </pc:spChg>
        <pc:spChg chg="mod">
          <ac:chgData name="Peadar Casey" userId="765faf5a-a635-489e-b823-cdad8eeb92ce" providerId="ADAL" clId="{953E73BA-FA47-4D1E-8535-FAE49B34FD8B}" dt="2025-10-08T09:08:50.602" v="4785" actId="20577"/>
          <ac:spMkLst>
            <pc:docMk/>
            <pc:sldMk cId="4120199687" sldId="703"/>
            <ac:spMk id="3" creationId="{32684A45-82BE-CEC5-9582-C9A777B19A04}"/>
          </ac:spMkLst>
        </pc:spChg>
      </pc:sldChg>
      <pc:sldChg chg="addSp delSp modSp add mod">
        <pc:chgData name="Peadar Casey" userId="765faf5a-a635-489e-b823-cdad8eeb92ce" providerId="ADAL" clId="{953E73BA-FA47-4D1E-8535-FAE49B34FD8B}" dt="2025-10-08T09:15:17.024" v="4934" actId="1076"/>
        <pc:sldMkLst>
          <pc:docMk/>
          <pc:sldMk cId="844917522" sldId="704"/>
        </pc:sldMkLst>
        <pc:spChg chg="mod">
          <ac:chgData name="Peadar Casey" userId="765faf5a-a635-489e-b823-cdad8eeb92ce" providerId="ADAL" clId="{953E73BA-FA47-4D1E-8535-FAE49B34FD8B}" dt="2025-10-08T09:11:32.321" v="4885" actId="20577"/>
          <ac:spMkLst>
            <pc:docMk/>
            <pc:sldMk cId="844917522" sldId="704"/>
            <ac:spMk id="2" creationId="{E3EFEE86-A340-B84D-37C4-872E4EB7394B}"/>
          </ac:spMkLst>
        </pc:spChg>
        <pc:spChg chg="del mod">
          <ac:chgData name="Peadar Casey" userId="765faf5a-a635-489e-b823-cdad8eeb92ce" providerId="ADAL" clId="{953E73BA-FA47-4D1E-8535-FAE49B34FD8B}" dt="2025-10-08T09:15:03.453" v="4933" actId="478"/>
          <ac:spMkLst>
            <pc:docMk/>
            <pc:sldMk cId="844917522" sldId="704"/>
            <ac:spMk id="3" creationId="{79554618-CE4F-E496-B5B6-8F9480F14B3A}"/>
          </ac:spMkLst>
        </pc:spChg>
        <pc:graphicFrameChg chg="add mod modGraphic">
          <ac:chgData name="Peadar Casey" userId="765faf5a-a635-489e-b823-cdad8eeb92ce" providerId="ADAL" clId="{953E73BA-FA47-4D1E-8535-FAE49B34FD8B}" dt="2025-10-08T09:15:17.024" v="4934" actId="1076"/>
          <ac:graphicFrameMkLst>
            <pc:docMk/>
            <pc:sldMk cId="844917522" sldId="704"/>
            <ac:graphicFrameMk id="8" creationId="{E1617E61-5457-E94B-A15B-0E76F6980B7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90A0F-05CA-40F1-A251-943401AE50A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1BA6B02-357F-4007-9766-038975D3C1CA}">
      <dgm:prSet phldrT="[Text]"/>
      <dgm:spPr>
        <a:solidFill>
          <a:srgbClr val="EE8A22"/>
        </a:solidFill>
      </dgm:spPr>
      <dgm:t>
        <a:bodyPr/>
        <a:lstStyle/>
        <a:p>
          <a:r>
            <a:rPr lang="en-US" dirty="0"/>
            <a:t>Relevance</a:t>
          </a:r>
          <a:endParaRPr lang="en-GB" dirty="0"/>
        </a:p>
      </dgm:t>
    </dgm:pt>
    <dgm:pt modelId="{0C5A490F-E0C1-4CAA-8146-D34F61F97B89}" type="parTrans" cxnId="{E657EA46-369D-4531-8700-8C8485A364B8}">
      <dgm:prSet/>
      <dgm:spPr/>
      <dgm:t>
        <a:bodyPr/>
        <a:lstStyle/>
        <a:p>
          <a:endParaRPr lang="en-GB"/>
        </a:p>
      </dgm:t>
    </dgm:pt>
    <dgm:pt modelId="{401EB8A5-DD27-4070-AD4A-9E6C7D8C48E1}" type="sibTrans" cxnId="{E657EA46-369D-4531-8700-8C8485A364B8}">
      <dgm:prSet/>
      <dgm:spPr/>
      <dgm:t>
        <a:bodyPr/>
        <a:lstStyle/>
        <a:p>
          <a:endParaRPr lang="en-GB"/>
        </a:p>
      </dgm:t>
    </dgm:pt>
    <dgm:pt modelId="{D43C5157-6004-44B9-9743-BB241908922D}">
      <dgm:prSet phldrT="[Text]"/>
      <dgm:spPr>
        <a:solidFill>
          <a:srgbClr val="2874BB"/>
        </a:solidFill>
      </dgm:spPr>
      <dgm:t>
        <a:bodyPr/>
        <a:lstStyle/>
        <a:p>
          <a:r>
            <a:rPr lang="en-US" dirty="0"/>
            <a:t>Revenue</a:t>
          </a:r>
          <a:endParaRPr lang="en-GB" dirty="0"/>
        </a:p>
      </dgm:t>
    </dgm:pt>
    <dgm:pt modelId="{2474BFA6-7FCC-42D1-B829-B0BD0BBD5ED2}" type="parTrans" cxnId="{A8684CDC-DBE6-456A-A4D6-F41432C46037}">
      <dgm:prSet/>
      <dgm:spPr/>
      <dgm:t>
        <a:bodyPr/>
        <a:lstStyle/>
        <a:p>
          <a:endParaRPr lang="en-GB"/>
        </a:p>
      </dgm:t>
    </dgm:pt>
    <dgm:pt modelId="{C26C3E25-BFF1-4FE0-9538-7BDF18ABC584}" type="sibTrans" cxnId="{A8684CDC-DBE6-456A-A4D6-F41432C46037}">
      <dgm:prSet/>
      <dgm:spPr/>
      <dgm:t>
        <a:bodyPr/>
        <a:lstStyle/>
        <a:p>
          <a:endParaRPr lang="en-GB"/>
        </a:p>
      </dgm:t>
    </dgm:pt>
    <dgm:pt modelId="{4B09090D-3E15-4916-8A31-E4C0E87048CC}">
      <dgm:prSet phldrT="[Text]"/>
      <dgm:spPr/>
      <dgm:t>
        <a:bodyPr/>
        <a:lstStyle/>
        <a:p>
          <a:r>
            <a:rPr lang="en-US" dirty="0"/>
            <a:t>Regeneration</a:t>
          </a:r>
          <a:endParaRPr lang="en-GB" dirty="0"/>
        </a:p>
      </dgm:t>
    </dgm:pt>
    <dgm:pt modelId="{7DD59310-C8C8-457E-99FB-3B84532ECE44}" type="parTrans" cxnId="{F6AA4627-4577-4A29-9D3E-3C8440D064E8}">
      <dgm:prSet/>
      <dgm:spPr/>
      <dgm:t>
        <a:bodyPr/>
        <a:lstStyle/>
        <a:p>
          <a:endParaRPr lang="en-GB"/>
        </a:p>
      </dgm:t>
    </dgm:pt>
    <dgm:pt modelId="{ACBF0846-BF38-4B41-8D60-ED86D39872C9}" type="sibTrans" cxnId="{F6AA4627-4577-4A29-9D3E-3C8440D064E8}">
      <dgm:prSet/>
      <dgm:spPr/>
      <dgm:t>
        <a:bodyPr/>
        <a:lstStyle/>
        <a:p>
          <a:endParaRPr lang="en-GB"/>
        </a:p>
      </dgm:t>
    </dgm:pt>
    <dgm:pt modelId="{4373D769-FFF6-4EFB-AE9D-7A6744B41B22}" type="pres">
      <dgm:prSet presAssocID="{A6690A0F-05CA-40F1-A251-943401AE50A3}" presName="compositeShape" presStyleCnt="0">
        <dgm:presLayoutVars>
          <dgm:chMax val="7"/>
          <dgm:dir/>
          <dgm:resizeHandles val="exact"/>
        </dgm:presLayoutVars>
      </dgm:prSet>
      <dgm:spPr/>
    </dgm:pt>
    <dgm:pt modelId="{FB7D48FA-EAF3-464D-AE68-8DFC8C76C530}" type="pres">
      <dgm:prSet presAssocID="{A6690A0F-05CA-40F1-A251-943401AE50A3}" presName="wedge1" presStyleLbl="node1" presStyleIdx="0" presStyleCnt="3"/>
      <dgm:spPr/>
    </dgm:pt>
    <dgm:pt modelId="{D120BC24-24DA-4BC5-9E3C-7C02BC7AB660}" type="pres">
      <dgm:prSet presAssocID="{A6690A0F-05CA-40F1-A251-943401AE50A3}" presName="dummy1a" presStyleCnt="0"/>
      <dgm:spPr/>
    </dgm:pt>
    <dgm:pt modelId="{740D9E89-010C-479F-B8DB-DADE2C975024}" type="pres">
      <dgm:prSet presAssocID="{A6690A0F-05CA-40F1-A251-943401AE50A3}" presName="dummy1b" presStyleCnt="0"/>
      <dgm:spPr/>
    </dgm:pt>
    <dgm:pt modelId="{0685B93B-33AB-4064-B0E1-6CB0963AF546}" type="pres">
      <dgm:prSet presAssocID="{A6690A0F-05CA-40F1-A251-943401AE50A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4699AC0-1B71-49E0-8DBE-F282E7B9048A}" type="pres">
      <dgm:prSet presAssocID="{A6690A0F-05CA-40F1-A251-943401AE50A3}" presName="wedge2" presStyleLbl="node1" presStyleIdx="1" presStyleCnt="3"/>
      <dgm:spPr/>
    </dgm:pt>
    <dgm:pt modelId="{8C4EAE57-B74A-4321-AC82-12708A66953A}" type="pres">
      <dgm:prSet presAssocID="{A6690A0F-05CA-40F1-A251-943401AE50A3}" presName="dummy2a" presStyleCnt="0"/>
      <dgm:spPr/>
    </dgm:pt>
    <dgm:pt modelId="{3A7937F9-4DA7-402F-ADF9-45F90E13AC7B}" type="pres">
      <dgm:prSet presAssocID="{A6690A0F-05CA-40F1-A251-943401AE50A3}" presName="dummy2b" presStyleCnt="0"/>
      <dgm:spPr/>
    </dgm:pt>
    <dgm:pt modelId="{182495DE-E6B8-49D4-82C7-6E8A2F8393AF}" type="pres">
      <dgm:prSet presAssocID="{A6690A0F-05CA-40F1-A251-943401AE50A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7EBBDFC-9103-4FC4-8A04-46C9D90989F8}" type="pres">
      <dgm:prSet presAssocID="{A6690A0F-05CA-40F1-A251-943401AE50A3}" presName="wedge3" presStyleLbl="node1" presStyleIdx="2" presStyleCnt="3"/>
      <dgm:spPr/>
    </dgm:pt>
    <dgm:pt modelId="{BF225075-1730-4AA3-B272-EB929657F2C4}" type="pres">
      <dgm:prSet presAssocID="{A6690A0F-05CA-40F1-A251-943401AE50A3}" presName="dummy3a" presStyleCnt="0"/>
      <dgm:spPr/>
    </dgm:pt>
    <dgm:pt modelId="{677AB4AD-D138-4886-A551-54B2667FE35D}" type="pres">
      <dgm:prSet presAssocID="{A6690A0F-05CA-40F1-A251-943401AE50A3}" presName="dummy3b" presStyleCnt="0"/>
      <dgm:spPr/>
    </dgm:pt>
    <dgm:pt modelId="{404CEDC1-1581-4F9C-BB89-889F96F82492}" type="pres">
      <dgm:prSet presAssocID="{A6690A0F-05CA-40F1-A251-943401AE50A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0EBA1EE-0DCD-4DFF-8575-1EAD2E9F1E39}" type="pres">
      <dgm:prSet presAssocID="{401EB8A5-DD27-4070-AD4A-9E6C7D8C48E1}" presName="arrowWedge1" presStyleLbl="fgSibTrans2D1" presStyleIdx="0" presStyleCnt="3"/>
      <dgm:spPr>
        <a:solidFill>
          <a:srgbClr val="44BDA3"/>
        </a:solidFill>
      </dgm:spPr>
    </dgm:pt>
    <dgm:pt modelId="{28C8B48D-5A28-4883-97D2-9064E02D078C}" type="pres">
      <dgm:prSet presAssocID="{C26C3E25-BFF1-4FE0-9538-7BDF18ABC584}" presName="arrowWedge2" presStyleLbl="fgSibTrans2D1" presStyleIdx="1" presStyleCnt="3"/>
      <dgm:spPr>
        <a:solidFill>
          <a:srgbClr val="44BDA3"/>
        </a:solidFill>
      </dgm:spPr>
    </dgm:pt>
    <dgm:pt modelId="{B7A2EE3B-0B6E-4A17-8378-2F39872112C8}" type="pres">
      <dgm:prSet presAssocID="{ACBF0846-BF38-4B41-8D60-ED86D39872C9}" presName="arrowWedge3" presStyleLbl="fgSibTrans2D1" presStyleIdx="2" presStyleCnt="3"/>
      <dgm:spPr>
        <a:solidFill>
          <a:srgbClr val="44BDA3"/>
        </a:solidFill>
      </dgm:spPr>
    </dgm:pt>
  </dgm:ptLst>
  <dgm:cxnLst>
    <dgm:cxn modelId="{7308C401-D483-4B27-963C-BF6B4B6D2191}" type="presOf" srcId="{D43C5157-6004-44B9-9743-BB241908922D}" destId="{64699AC0-1B71-49E0-8DBE-F282E7B9048A}" srcOrd="0" destOrd="0" presId="urn:microsoft.com/office/officeart/2005/8/layout/cycle8"/>
    <dgm:cxn modelId="{61BD7D17-9EBF-4131-82A0-D85B6BCAC603}" type="presOf" srcId="{A6690A0F-05CA-40F1-A251-943401AE50A3}" destId="{4373D769-FFF6-4EFB-AE9D-7A6744B41B22}" srcOrd="0" destOrd="0" presId="urn:microsoft.com/office/officeart/2005/8/layout/cycle8"/>
    <dgm:cxn modelId="{F792321C-5575-4748-87EA-8BD479942E6C}" type="presOf" srcId="{4B09090D-3E15-4916-8A31-E4C0E87048CC}" destId="{404CEDC1-1581-4F9C-BB89-889F96F82492}" srcOrd="1" destOrd="0" presId="urn:microsoft.com/office/officeart/2005/8/layout/cycle8"/>
    <dgm:cxn modelId="{F6AA4627-4577-4A29-9D3E-3C8440D064E8}" srcId="{A6690A0F-05CA-40F1-A251-943401AE50A3}" destId="{4B09090D-3E15-4916-8A31-E4C0E87048CC}" srcOrd="2" destOrd="0" parTransId="{7DD59310-C8C8-457E-99FB-3B84532ECE44}" sibTransId="{ACBF0846-BF38-4B41-8D60-ED86D39872C9}"/>
    <dgm:cxn modelId="{E3A7DA27-6F92-4FDF-BBA8-99961138A106}" type="presOf" srcId="{4B09090D-3E15-4916-8A31-E4C0E87048CC}" destId="{C7EBBDFC-9103-4FC4-8A04-46C9D90989F8}" srcOrd="0" destOrd="0" presId="urn:microsoft.com/office/officeart/2005/8/layout/cycle8"/>
    <dgm:cxn modelId="{1001223E-A227-49B1-862D-B217744BAD88}" type="presOf" srcId="{D43C5157-6004-44B9-9743-BB241908922D}" destId="{182495DE-E6B8-49D4-82C7-6E8A2F8393AF}" srcOrd="1" destOrd="0" presId="urn:microsoft.com/office/officeart/2005/8/layout/cycle8"/>
    <dgm:cxn modelId="{E657EA46-369D-4531-8700-8C8485A364B8}" srcId="{A6690A0F-05CA-40F1-A251-943401AE50A3}" destId="{A1BA6B02-357F-4007-9766-038975D3C1CA}" srcOrd="0" destOrd="0" parTransId="{0C5A490F-E0C1-4CAA-8146-D34F61F97B89}" sibTransId="{401EB8A5-DD27-4070-AD4A-9E6C7D8C48E1}"/>
    <dgm:cxn modelId="{A8684CDC-DBE6-456A-A4D6-F41432C46037}" srcId="{A6690A0F-05CA-40F1-A251-943401AE50A3}" destId="{D43C5157-6004-44B9-9743-BB241908922D}" srcOrd="1" destOrd="0" parTransId="{2474BFA6-7FCC-42D1-B829-B0BD0BBD5ED2}" sibTransId="{C26C3E25-BFF1-4FE0-9538-7BDF18ABC584}"/>
    <dgm:cxn modelId="{2BC004F5-301E-4756-979D-01B71093CF39}" type="presOf" srcId="{A1BA6B02-357F-4007-9766-038975D3C1CA}" destId="{FB7D48FA-EAF3-464D-AE68-8DFC8C76C530}" srcOrd="0" destOrd="0" presId="urn:microsoft.com/office/officeart/2005/8/layout/cycle8"/>
    <dgm:cxn modelId="{5F155AF5-3D11-4BDF-B0A4-6B99C07E1322}" type="presOf" srcId="{A1BA6B02-357F-4007-9766-038975D3C1CA}" destId="{0685B93B-33AB-4064-B0E1-6CB0963AF546}" srcOrd="1" destOrd="0" presId="urn:microsoft.com/office/officeart/2005/8/layout/cycle8"/>
    <dgm:cxn modelId="{783E4C86-3CB2-4E14-92A8-36498E51F99D}" type="presParOf" srcId="{4373D769-FFF6-4EFB-AE9D-7A6744B41B22}" destId="{FB7D48FA-EAF3-464D-AE68-8DFC8C76C530}" srcOrd="0" destOrd="0" presId="urn:microsoft.com/office/officeart/2005/8/layout/cycle8"/>
    <dgm:cxn modelId="{0AA5648F-701F-43DB-A249-192E1098667B}" type="presParOf" srcId="{4373D769-FFF6-4EFB-AE9D-7A6744B41B22}" destId="{D120BC24-24DA-4BC5-9E3C-7C02BC7AB660}" srcOrd="1" destOrd="0" presId="urn:microsoft.com/office/officeart/2005/8/layout/cycle8"/>
    <dgm:cxn modelId="{4BC17790-DA1B-4AED-8096-56D9E036DA39}" type="presParOf" srcId="{4373D769-FFF6-4EFB-AE9D-7A6744B41B22}" destId="{740D9E89-010C-479F-B8DB-DADE2C975024}" srcOrd="2" destOrd="0" presId="urn:microsoft.com/office/officeart/2005/8/layout/cycle8"/>
    <dgm:cxn modelId="{5471899D-306B-4114-B055-5315FFE30A00}" type="presParOf" srcId="{4373D769-FFF6-4EFB-AE9D-7A6744B41B22}" destId="{0685B93B-33AB-4064-B0E1-6CB0963AF546}" srcOrd="3" destOrd="0" presId="urn:microsoft.com/office/officeart/2005/8/layout/cycle8"/>
    <dgm:cxn modelId="{5B582449-6737-446F-BA64-BC0845044D8C}" type="presParOf" srcId="{4373D769-FFF6-4EFB-AE9D-7A6744B41B22}" destId="{64699AC0-1B71-49E0-8DBE-F282E7B9048A}" srcOrd="4" destOrd="0" presId="urn:microsoft.com/office/officeart/2005/8/layout/cycle8"/>
    <dgm:cxn modelId="{89BD703A-6125-49D2-BFF3-F44E4D25690B}" type="presParOf" srcId="{4373D769-FFF6-4EFB-AE9D-7A6744B41B22}" destId="{8C4EAE57-B74A-4321-AC82-12708A66953A}" srcOrd="5" destOrd="0" presId="urn:microsoft.com/office/officeart/2005/8/layout/cycle8"/>
    <dgm:cxn modelId="{58288FC1-02B8-4C08-83C4-6BA7D31165C2}" type="presParOf" srcId="{4373D769-FFF6-4EFB-AE9D-7A6744B41B22}" destId="{3A7937F9-4DA7-402F-ADF9-45F90E13AC7B}" srcOrd="6" destOrd="0" presId="urn:microsoft.com/office/officeart/2005/8/layout/cycle8"/>
    <dgm:cxn modelId="{B6CC1749-897D-4A71-8EC1-1F9A0F634C3A}" type="presParOf" srcId="{4373D769-FFF6-4EFB-AE9D-7A6744B41B22}" destId="{182495DE-E6B8-49D4-82C7-6E8A2F8393AF}" srcOrd="7" destOrd="0" presId="urn:microsoft.com/office/officeart/2005/8/layout/cycle8"/>
    <dgm:cxn modelId="{D8EC8BD4-C697-416D-BDF6-E5A533BB7B45}" type="presParOf" srcId="{4373D769-FFF6-4EFB-AE9D-7A6744B41B22}" destId="{C7EBBDFC-9103-4FC4-8A04-46C9D90989F8}" srcOrd="8" destOrd="0" presId="urn:microsoft.com/office/officeart/2005/8/layout/cycle8"/>
    <dgm:cxn modelId="{488CEFCA-8A22-4464-A36A-DC7331BE5D84}" type="presParOf" srcId="{4373D769-FFF6-4EFB-AE9D-7A6744B41B22}" destId="{BF225075-1730-4AA3-B272-EB929657F2C4}" srcOrd="9" destOrd="0" presId="urn:microsoft.com/office/officeart/2005/8/layout/cycle8"/>
    <dgm:cxn modelId="{D95DD187-1394-43B4-BFC7-2A3385CFC637}" type="presParOf" srcId="{4373D769-FFF6-4EFB-AE9D-7A6744B41B22}" destId="{677AB4AD-D138-4886-A551-54B2667FE35D}" srcOrd="10" destOrd="0" presId="urn:microsoft.com/office/officeart/2005/8/layout/cycle8"/>
    <dgm:cxn modelId="{168654FF-D6A9-4C3F-B28F-DC1EA326204E}" type="presParOf" srcId="{4373D769-FFF6-4EFB-AE9D-7A6744B41B22}" destId="{404CEDC1-1581-4F9C-BB89-889F96F82492}" srcOrd="11" destOrd="0" presId="urn:microsoft.com/office/officeart/2005/8/layout/cycle8"/>
    <dgm:cxn modelId="{185F0985-77F2-4B5F-A2BD-D48EE8C90135}" type="presParOf" srcId="{4373D769-FFF6-4EFB-AE9D-7A6744B41B22}" destId="{F0EBA1EE-0DCD-4DFF-8575-1EAD2E9F1E39}" srcOrd="12" destOrd="0" presId="urn:microsoft.com/office/officeart/2005/8/layout/cycle8"/>
    <dgm:cxn modelId="{0B0E3D26-A5E8-4107-88E7-C6CC2263A85A}" type="presParOf" srcId="{4373D769-FFF6-4EFB-AE9D-7A6744B41B22}" destId="{28C8B48D-5A28-4883-97D2-9064E02D078C}" srcOrd="13" destOrd="0" presId="urn:microsoft.com/office/officeart/2005/8/layout/cycle8"/>
    <dgm:cxn modelId="{7D1381D5-0FDC-434D-B267-673791F1B3DA}" type="presParOf" srcId="{4373D769-FFF6-4EFB-AE9D-7A6744B41B22}" destId="{B7A2EE3B-0B6E-4A17-8378-2F39872112C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D48FA-EAF3-464D-AE68-8DFC8C76C530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rgbClr val="EE8A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Relevance</a:t>
          </a:r>
          <a:endParaRPr lang="en-GB" sz="2000" kern="1200" dirty="0"/>
        </a:p>
      </dsp:txBody>
      <dsp:txXfrm>
        <a:off x="4280746" y="1316736"/>
        <a:ext cx="1625600" cy="1354666"/>
      </dsp:txXfrm>
    </dsp:sp>
    <dsp:sp modelId="{64699AC0-1B71-49E0-8DBE-F282E7B9048A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rgbClr val="2874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Revenue</a:t>
          </a:r>
          <a:endParaRPr lang="en-GB" sz="2000" kern="1200" dirty="0"/>
        </a:p>
      </dsp:txBody>
      <dsp:txXfrm>
        <a:off x="2871893" y="3467946"/>
        <a:ext cx="2438400" cy="1192106"/>
      </dsp:txXfrm>
    </dsp:sp>
    <dsp:sp modelId="{C7EBBDFC-9103-4FC4-8A04-46C9D90989F8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Regeneration</a:t>
          </a:r>
          <a:endParaRPr lang="en-GB" sz="2000" kern="1200" dirty="0"/>
        </a:p>
      </dsp:txBody>
      <dsp:txXfrm>
        <a:off x="2221653" y="1316736"/>
        <a:ext cx="1625600" cy="1354666"/>
      </dsp:txXfrm>
    </dsp:sp>
    <dsp:sp modelId="{F0EBA1EE-0DCD-4DFF-8575-1EAD2E9F1E39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44BDA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8B48D-5A28-4883-97D2-9064E02D078C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44BDA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2EE3B-0B6E-4A17-8378-2F39872112C8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44BDA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7E7518-D7D3-A342-B9A1-57B91EA8AD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38D92-CE55-1642-B171-5E9305F007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8577-8B88-EE4C-8516-6703E5E700B5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DC253-90BB-9447-B456-77404052F1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3BA3A-C6D1-EB41-8906-A8CC76B3C0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957D-E1A3-9D46-BB8D-8C509470E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26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1DF58-7EE3-C448-983E-EBFA8BC3FAB5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372A-F483-BF4C-A311-87AB670BD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96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7999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5998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3997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1996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89995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7995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5994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3992" algn="l" defTabSz="875998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9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662B0-B13E-296C-DA61-364F4CA01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0B2DDB-8959-4359-3396-584E27B55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4D148-11B5-29EC-0A5E-2B17BB145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3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A1DC977-D833-7058-6515-39B8F8AEA53C}"/>
              </a:ext>
            </a:extLst>
          </p:cNvPr>
          <p:cNvSpPr/>
          <p:nvPr userDrawn="1"/>
        </p:nvSpPr>
        <p:spPr>
          <a:xfrm>
            <a:off x="0" y="2519921"/>
            <a:ext cx="12192000" cy="2913716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874BB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49B4A4A1-54F9-1ABD-1C75-A96723A262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361" y="3584645"/>
            <a:ext cx="3354126" cy="100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754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RUN </a:t>
            </a:r>
            <a:r>
              <a:rPr lang="en-GB" dirty="0" err="1"/>
              <a:t>InnoBoost</a:t>
            </a:r>
            <a:endParaRPr lang="en-US" dirty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03E27DB5-33A8-59FA-C178-3A7FF3AB37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486" y="2894182"/>
            <a:ext cx="3311988" cy="533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guide to 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053FE42-7F2D-3EB7-B067-632A3A81C49D}"/>
              </a:ext>
            </a:extLst>
          </p:cNvPr>
          <p:cNvSpPr/>
          <p:nvPr userDrawn="1"/>
        </p:nvSpPr>
        <p:spPr>
          <a:xfrm>
            <a:off x="0" y="5133959"/>
            <a:ext cx="4126489" cy="756631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CF7BB3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2069" dirty="0"/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5F021DEC-5511-857D-51A0-7E1647B630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452" y="5266627"/>
            <a:ext cx="3467551" cy="6220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 err="1"/>
              <a:t>www.website.eu</a:t>
            </a:r>
            <a:endParaRPr lang="en-GB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174E8F0-C75C-37AE-D4AD-116B5873BFC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05745" y="318216"/>
            <a:ext cx="5884396" cy="4107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1639176D-74CB-2013-1FE1-D77E4F62D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515" y="454742"/>
            <a:ext cx="4382859" cy="1813597"/>
          </a:xfrm>
          <a:prstGeom prst="rect">
            <a:avLst/>
          </a:prstGeom>
        </p:spPr>
      </p:pic>
      <p:pic>
        <p:nvPicPr>
          <p:cNvPr id="18" name="Picture 17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C2EF720-BF10-584E-4FA3-397C3AB2EE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5814" y="5464960"/>
            <a:ext cx="4239467" cy="11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41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460BEF3-61C2-4742-AAA9-8A775E25A8B1}"/>
              </a:ext>
            </a:extLst>
          </p:cNvPr>
          <p:cNvGrpSpPr/>
          <p:nvPr userDrawn="1"/>
        </p:nvGrpSpPr>
        <p:grpSpPr>
          <a:xfrm rot="5400000">
            <a:off x="1642620" y="-686627"/>
            <a:ext cx="4845505" cy="8130745"/>
            <a:chOff x="987424" y="0"/>
            <a:chExt cx="5584826" cy="56697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E93A69-EE97-8E46-B290-315304A87853}"/>
                </a:ext>
              </a:extLst>
            </p:cNvPr>
            <p:cNvSpPr/>
            <p:nvPr userDrawn="1"/>
          </p:nvSpPr>
          <p:spPr bwMode="auto">
            <a:xfrm>
              <a:off x="987424" y="215901"/>
              <a:ext cx="5584826" cy="545385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145436" tIns="72717" rIns="145436" bIns="72717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A" sz="6926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9AF571A1-90AF-2040-A9E6-44B98CE9D84A}"/>
                </a:ext>
              </a:extLst>
            </p:cNvPr>
            <p:cNvSpPr/>
            <p:nvPr userDrawn="1"/>
          </p:nvSpPr>
          <p:spPr bwMode="auto">
            <a:xfrm>
              <a:off x="987424" y="0"/>
              <a:ext cx="5584826" cy="300434"/>
            </a:xfrm>
            <a:custGeom>
              <a:avLst/>
              <a:gdLst>
                <a:gd name="connsiteX0" fmla="*/ 0 w 10372477"/>
                <a:gd name="connsiteY0" fmla="*/ 0 h 4977432"/>
                <a:gd name="connsiteX1" fmla="*/ 10372477 w 10372477"/>
                <a:gd name="connsiteY1" fmla="*/ 0 h 4977432"/>
                <a:gd name="connsiteX2" fmla="*/ 10372477 w 10372477"/>
                <a:gd name="connsiteY2" fmla="*/ 4977432 h 4977432"/>
                <a:gd name="connsiteX3" fmla="*/ 0 w 10372477"/>
                <a:gd name="connsiteY3" fmla="*/ 4977432 h 4977432"/>
                <a:gd name="connsiteX4" fmla="*/ 0 w 10372477"/>
                <a:gd name="connsiteY4" fmla="*/ 0 h 4977432"/>
                <a:gd name="connsiteX0" fmla="*/ 0 w 10372477"/>
                <a:gd name="connsiteY0" fmla="*/ 0 h 4977432"/>
                <a:gd name="connsiteX1" fmla="*/ 10372477 w 10372477"/>
                <a:gd name="connsiteY1" fmla="*/ 0 h 4977432"/>
                <a:gd name="connsiteX2" fmla="*/ 10372477 w 10372477"/>
                <a:gd name="connsiteY2" fmla="*/ 4977432 h 4977432"/>
                <a:gd name="connsiteX3" fmla="*/ 0 w 10372477"/>
                <a:gd name="connsiteY3" fmla="*/ 4977432 h 4977432"/>
                <a:gd name="connsiteX4" fmla="*/ 0 w 10372477"/>
                <a:gd name="connsiteY4" fmla="*/ 0 h 49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2477" h="4977432">
                  <a:moveTo>
                    <a:pt x="0" y="0"/>
                  </a:moveTo>
                  <a:lnTo>
                    <a:pt x="10372477" y="0"/>
                  </a:lnTo>
                  <a:lnTo>
                    <a:pt x="10372477" y="4977432"/>
                  </a:lnTo>
                  <a:lnTo>
                    <a:pt x="0" y="497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8A22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45436" tIns="72717" rIns="145436" bIns="72717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A" sz="6926" dirty="0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ABB9DF-1DB8-C14F-B6BD-AD6307C52A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801498 h 6858000"/>
              <a:gd name="connsiteX5" fmla="*/ 7699906 w 12192000"/>
              <a:gd name="connsiteY5" fmla="*/ 5801498 h 6858000"/>
              <a:gd name="connsiteX6" fmla="*/ 7821131 w 12192000"/>
              <a:gd name="connsiteY6" fmla="*/ 5801498 h 6858000"/>
              <a:gd name="connsiteX7" fmla="*/ 8130745 w 12192000"/>
              <a:gd name="connsiteY7" fmla="*/ 5801498 h 6858000"/>
              <a:gd name="connsiteX8" fmla="*/ 8130745 w 12192000"/>
              <a:gd name="connsiteY8" fmla="*/ 955993 h 6858000"/>
              <a:gd name="connsiteX9" fmla="*/ 7821131 w 12192000"/>
              <a:gd name="connsiteY9" fmla="*/ 955993 h 6858000"/>
              <a:gd name="connsiteX10" fmla="*/ 7699906 w 12192000"/>
              <a:gd name="connsiteY10" fmla="*/ 955993 h 6858000"/>
              <a:gd name="connsiteX11" fmla="*/ 0 w 12192000"/>
              <a:gd name="connsiteY11" fmla="*/ 9559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801498"/>
                </a:lnTo>
                <a:lnTo>
                  <a:pt x="7699906" y="5801498"/>
                </a:lnTo>
                <a:lnTo>
                  <a:pt x="7821131" y="5801498"/>
                </a:lnTo>
                <a:lnTo>
                  <a:pt x="8130745" y="5801498"/>
                </a:lnTo>
                <a:lnTo>
                  <a:pt x="8130745" y="955993"/>
                </a:lnTo>
                <a:lnTo>
                  <a:pt x="7821131" y="955993"/>
                </a:lnTo>
                <a:lnTo>
                  <a:pt x="7699906" y="955993"/>
                </a:lnTo>
                <a:lnTo>
                  <a:pt x="0" y="9559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066AB797-8A89-1847-80D1-724FF49999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0956" y="1409888"/>
            <a:ext cx="6749339" cy="8080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FEE3E3B2-D340-544F-9FCD-5AF1F67067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0953" y="2428508"/>
            <a:ext cx="6749339" cy="2965622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8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6AEC429-C7CB-E74A-9334-7837722EA79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8EB196D6-D69C-2F42-9841-B7A481B12B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5260" y="401014"/>
            <a:ext cx="10644249" cy="4792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85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BE49C4-98CB-9C45-BD57-28C8BFB0F07D}"/>
              </a:ext>
            </a:extLst>
          </p:cNvPr>
          <p:cNvSpPr/>
          <p:nvPr userDrawn="1"/>
        </p:nvSpPr>
        <p:spPr>
          <a:xfrm>
            <a:off x="0" y="224003"/>
            <a:ext cx="12192000" cy="4142935"/>
          </a:xfrm>
          <a:prstGeom prst="rect">
            <a:avLst/>
          </a:prstGeom>
          <a:solidFill>
            <a:srgbClr val="28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9" dirty="0">
              <a:latin typeface="Montserrat" panose="00000500000000000000" pitchFamily="50" charset="0"/>
            </a:endParaRP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EFAA2AC1-2BB2-C547-AF06-7C9874DC88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6246" y="5087695"/>
            <a:ext cx="4403214" cy="13468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 spc="0">
                <a:solidFill>
                  <a:srgbClr val="CF7B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5D0ABF6D-9B7F-9841-95F1-1A05A28A9CF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79610" y="5087694"/>
            <a:ext cx="5726769" cy="1346831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0018A5E-BD0C-FB4B-BF50-C125A1DB39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02086" y="553828"/>
            <a:ext cx="6130153" cy="1964833"/>
          </a:xfrm>
          <a:custGeom>
            <a:avLst/>
            <a:gdLst>
              <a:gd name="connsiteX0" fmla="*/ 0 w 6130153"/>
              <a:gd name="connsiteY0" fmla="*/ 0 h 1964833"/>
              <a:gd name="connsiteX1" fmla="*/ 6130153 w 6130153"/>
              <a:gd name="connsiteY1" fmla="*/ 0 h 1964833"/>
              <a:gd name="connsiteX2" fmla="*/ 6130153 w 6130153"/>
              <a:gd name="connsiteY2" fmla="*/ 231958 h 1964833"/>
              <a:gd name="connsiteX3" fmla="*/ 5992823 w 6130153"/>
              <a:gd name="connsiteY3" fmla="*/ 231958 h 1964833"/>
              <a:gd name="connsiteX4" fmla="*/ 5992823 w 6130153"/>
              <a:gd name="connsiteY4" fmla="*/ 1671959 h 1964833"/>
              <a:gd name="connsiteX5" fmla="*/ 6130153 w 6130153"/>
              <a:gd name="connsiteY5" fmla="*/ 1671959 h 1964833"/>
              <a:gd name="connsiteX6" fmla="*/ 6130153 w 6130153"/>
              <a:gd name="connsiteY6" fmla="*/ 1964833 h 1964833"/>
              <a:gd name="connsiteX7" fmla="*/ 0 w 6130153"/>
              <a:gd name="connsiteY7" fmla="*/ 1964833 h 196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0153" h="1964833">
                <a:moveTo>
                  <a:pt x="0" y="0"/>
                </a:moveTo>
                <a:lnTo>
                  <a:pt x="6130153" y="0"/>
                </a:lnTo>
                <a:lnTo>
                  <a:pt x="6130153" y="231958"/>
                </a:lnTo>
                <a:lnTo>
                  <a:pt x="5992823" y="231958"/>
                </a:lnTo>
                <a:lnTo>
                  <a:pt x="5992823" y="1671959"/>
                </a:lnTo>
                <a:lnTo>
                  <a:pt x="6130153" y="1671959"/>
                </a:lnTo>
                <a:lnTo>
                  <a:pt x="6130153" y="1964833"/>
                </a:lnTo>
                <a:lnTo>
                  <a:pt x="0" y="19648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50EA441-1AA7-7946-82C6-35FEB2BA56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0112" y="553828"/>
            <a:ext cx="4277880" cy="19476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3EC1EBA-930B-364B-8FFD-A3A37D85E04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30112" y="2749084"/>
            <a:ext cx="6130153" cy="19648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2415A37-99DF-6D48-A82B-08B0B77A1BC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154359" y="2749084"/>
            <a:ext cx="4277880" cy="19476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1615E72D-72E5-EB45-9D8E-D3EB772571BA}"/>
              </a:ext>
            </a:extLst>
          </p:cNvPr>
          <p:cNvSpPr/>
          <p:nvPr userDrawn="1"/>
        </p:nvSpPr>
        <p:spPr>
          <a:xfrm rot="16200000">
            <a:off x="10754910" y="1325787"/>
            <a:ext cx="1440000" cy="360000"/>
          </a:xfrm>
          <a:custGeom>
            <a:avLst/>
            <a:gdLst>
              <a:gd name="connsiteX0" fmla="*/ 0 w 1620513"/>
              <a:gd name="connsiteY0" fmla="*/ -1 h 304760"/>
              <a:gd name="connsiteX1" fmla="*/ 1620514 w 1620513"/>
              <a:gd name="connsiteY1" fmla="*/ -1 h 304760"/>
              <a:gd name="connsiteX2" fmla="*/ 1620514 w 1620513"/>
              <a:gd name="connsiteY2" fmla="*/ 304760 h 304760"/>
              <a:gd name="connsiteX3" fmla="*/ 0 w 1620513"/>
              <a:gd name="connsiteY3" fmla="*/ 304760 h 3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13" h="304760">
                <a:moveTo>
                  <a:pt x="0" y="-1"/>
                </a:moveTo>
                <a:lnTo>
                  <a:pt x="1620514" y="-1"/>
                </a:lnTo>
                <a:lnTo>
                  <a:pt x="1620514" y="304760"/>
                </a:lnTo>
                <a:lnTo>
                  <a:pt x="0" y="304760"/>
                </a:lnTo>
                <a:close/>
              </a:path>
            </a:pathLst>
          </a:custGeom>
          <a:solidFill>
            <a:srgbClr val="44BDA3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</p:spTree>
    <p:extLst>
      <p:ext uri="{BB962C8B-B14F-4D97-AF65-F5344CB8AC3E}">
        <p14:creationId xmlns:p14="http://schemas.microsoft.com/office/powerpoint/2010/main" val="2180976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photo/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670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5AB41CE-F6BA-8449-B846-3526857402BA}"/>
              </a:ext>
            </a:extLst>
          </p:cNvPr>
          <p:cNvSpPr/>
          <p:nvPr userDrawn="1"/>
        </p:nvSpPr>
        <p:spPr>
          <a:xfrm>
            <a:off x="1" y="1723900"/>
            <a:ext cx="12191998" cy="4053499"/>
          </a:xfrm>
          <a:prstGeom prst="rect">
            <a:avLst/>
          </a:prstGeom>
          <a:solidFill>
            <a:srgbClr val="28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9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1CFA480F-7E74-BF47-8D97-68745F852A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75" y="612133"/>
            <a:ext cx="10644249" cy="808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CF7B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34A7C2CE-8B7D-0642-9F33-2728633924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3877" y="2527915"/>
            <a:ext cx="5322123" cy="2538354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211F0D-9051-024B-9DC9-CAAD6DD6F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29317" y="1659698"/>
            <a:ext cx="3693498" cy="5831867"/>
          </a:xfrm>
          <a:custGeom>
            <a:avLst/>
            <a:gdLst>
              <a:gd name="connsiteX0" fmla="*/ 0 w 3456000"/>
              <a:gd name="connsiteY0" fmla="*/ 0 h 4136571"/>
              <a:gd name="connsiteX1" fmla="*/ 3456000 w 3456000"/>
              <a:gd name="connsiteY1" fmla="*/ 0 h 4136571"/>
              <a:gd name="connsiteX2" fmla="*/ 3456000 w 3456000"/>
              <a:gd name="connsiteY2" fmla="*/ 4136571 h 4136571"/>
              <a:gd name="connsiteX3" fmla="*/ 0 w 3456000"/>
              <a:gd name="connsiteY3" fmla="*/ 4136571 h 4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000" h="4136571">
                <a:moveTo>
                  <a:pt x="0" y="0"/>
                </a:moveTo>
                <a:lnTo>
                  <a:pt x="3456000" y="0"/>
                </a:lnTo>
                <a:lnTo>
                  <a:pt x="3456000" y="4136571"/>
                </a:lnTo>
                <a:lnTo>
                  <a:pt x="0" y="4136571"/>
                </a:lnTo>
                <a:close/>
              </a:path>
            </a:pathLst>
          </a:cu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5EDD9E2-AF44-6C49-9A06-EA7CD926F6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436587" y="3108173"/>
            <a:ext cx="4755412" cy="28793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E08122F-E767-A948-900A-223BD6B9F4BF}"/>
              </a:ext>
            </a:extLst>
          </p:cNvPr>
          <p:cNvSpPr/>
          <p:nvPr userDrawn="1"/>
        </p:nvSpPr>
        <p:spPr>
          <a:xfrm>
            <a:off x="9978124" y="1618626"/>
            <a:ext cx="1440000" cy="360000"/>
          </a:xfrm>
          <a:custGeom>
            <a:avLst/>
            <a:gdLst>
              <a:gd name="connsiteX0" fmla="*/ 0 w 1620513"/>
              <a:gd name="connsiteY0" fmla="*/ -1 h 304760"/>
              <a:gd name="connsiteX1" fmla="*/ 1620514 w 1620513"/>
              <a:gd name="connsiteY1" fmla="*/ -1 h 304760"/>
              <a:gd name="connsiteX2" fmla="*/ 1620514 w 1620513"/>
              <a:gd name="connsiteY2" fmla="*/ 304760 h 304760"/>
              <a:gd name="connsiteX3" fmla="*/ 0 w 1620513"/>
              <a:gd name="connsiteY3" fmla="*/ 304760 h 3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13" h="304760">
                <a:moveTo>
                  <a:pt x="0" y="-1"/>
                </a:moveTo>
                <a:lnTo>
                  <a:pt x="1620514" y="-1"/>
                </a:lnTo>
                <a:lnTo>
                  <a:pt x="1620514" y="304760"/>
                </a:lnTo>
                <a:lnTo>
                  <a:pt x="0" y="304760"/>
                </a:lnTo>
                <a:close/>
              </a:path>
            </a:pathLst>
          </a:custGeom>
          <a:solidFill>
            <a:srgbClr val="EE8A22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</p:spTree>
    <p:extLst>
      <p:ext uri="{BB962C8B-B14F-4D97-AF65-F5344CB8AC3E}">
        <p14:creationId xmlns:p14="http://schemas.microsoft.com/office/powerpoint/2010/main" val="319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9C716BEC-845A-8B40-99E1-C9C8BEB7C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4800" y="940920"/>
            <a:ext cx="10483431" cy="804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AE20B737-C724-BC42-9305-29BFF3FA1B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204802" y="1879793"/>
            <a:ext cx="10483429" cy="4439577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BF312F8-8327-43B0-FE1B-937B3337913C}"/>
              </a:ext>
            </a:extLst>
          </p:cNvPr>
          <p:cNvSpPr/>
          <p:nvPr userDrawn="1"/>
        </p:nvSpPr>
        <p:spPr>
          <a:xfrm>
            <a:off x="0" y="-2"/>
            <a:ext cx="1452787" cy="1452787"/>
          </a:xfrm>
          <a:custGeom>
            <a:avLst/>
            <a:gdLst>
              <a:gd name="connsiteX0" fmla="*/ 0 w 1452787"/>
              <a:gd name="connsiteY0" fmla="*/ 1452787 h 1452787"/>
              <a:gd name="connsiteX1" fmla="*/ 0 w 1452787"/>
              <a:gd name="connsiteY1" fmla="*/ 464457 h 1452787"/>
              <a:gd name="connsiteX2" fmla="*/ 0 w 1452787"/>
              <a:gd name="connsiteY2" fmla="*/ 0 h 1452787"/>
              <a:gd name="connsiteX3" fmla="*/ 464457 w 1452787"/>
              <a:gd name="connsiteY3" fmla="*/ 0 h 1452787"/>
              <a:gd name="connsiteX4" fmla="*/ 1452787 w 1452787"/>
              <a:gd name="connsiteY4" fmla="*/ 0 h 1452787"/>
              <a:gd name="connsiteX5" fmla="*/ 1452787 w 1452787"/>
              <a:gd name="connsiteY5" fmla="*/ 464457 h 1452787"/>
              <a:gd name="connsiteX6" fmla="*/ 464457 w 1452787"/>
              <a:gd name="connsiteY6" fmla="*/ 464457 h 1452787"/>
              <a:gd name="connsiteX7" fmla="*/ 464457 w 1452787"/>
              <a:gd name="connsiteY7" fmla="*/ 1452787 h 145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787" h="1452787">
                <a:moveTo>
                  <a:pt x="0" y="1452787"/>
                </a:moveTo>
                <a:lnTo>
                  <a:pt x="0" y="464457"/>
                </a:lnTo>
                <a:lnTo>
                  <a:pt x="0" y="0"/>
                </a:lnTo>
                <a:lnTo>
                  <a:pt x="464457" y="0"/>
                </a:lnTo>
                <a:lnTo>
                  <a:pt x="1452787" y="0"/>
                </a:lnTo>
                <a:lnTo>
                  <a:pt x="1452787" y="464457"/>
                </a:lnTo>
                <a:lnTo>
                  <a:pt x="464457" y="464457"/>
                </a:lnTo>
                <a:lnTo>
                  <a:pt x="464457" y="1452787"/>
                </a:lnTo>
                <a:close/>
              </a:path>
            </a:pathLst>
          </a:custGeom>
          <a:solidFill>
            <a:srgbClr val="EE8A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11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9C716BEC-845A-8B40-99E1-C9C8BEB7C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4800" y="940920"/>
            <a:ext cx="10483431" cy="804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CF7B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AE20B737-C724-BC42-9305-29BFF3FA1B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204802" y="1879793"/>
            <a:ext cx="10483429" cy="4439577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BF312F8-8327-43B0-FE1B-937B3337913C}"/>
              </a:ext>
            </a:extLst>
          </p:cNvPr>
          <p:cNvSpPr/>
          <p:nvPr userDrawn="1"/>
        </p:nvSpPr>
        <p:spPr>
          <a:xfrm>
            <a:off x="0" y="-2"/>
            <a:ext cx="1452787" cy="1452787"/>
          </a:xfrm>
          <a:custGeom>
            <a:avLst/>
            <a:gdLst>
              <a:gd name="connsiteX0" fmla="*/ 0 w 1452787"/>
              <a:gd name="connsiteY0" fmla="*/ 1452787 h 1452787"/>
              <a:gd name="connsiteX1" fmla="*/ 0 w 1452787"/>
              <a:gd name="connsiteY1" fmla="*/ 464457 h 1452787"/>
              <a:gd name="connsiteX2" fmla="*/ 0 w 1452787"/>
              <a:gd name="connsiteY2" fmla="*/ 0 h 1452787"/>
              <a:gd name="connsiteX3" fmla="*/ 464457 w 1452787"/>
              <a:gd name="connsiteY3" fmla="*/ 0 h 1452787"/>
              <a:gd name="connsiteX4" fmla="*/ 1452787 w 1452787"/>
              <a:gd name="connsiteY4" fmla="*/ 0 h 1452787"/>
              <a:gd name="connsiteX5" fmla="*/ 1452787 w 1452787"/>
              <a:gd name="connsiteY5" fmla="*/ 464457 h 1452787"/>
              <a:gd name="connsiteX6" fmla="*/ 464457 w 1452787"/>
              <a:gd name="connsiteY6" fmla="*/ 464457 h 1452787"/>
              <a:gd name="connsiteX7" fmla="*/ 464457 w 1452787"/>
              <a:gd name="connsiteY7" fmla="*/ 1452787 h 145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787" h="1452787">
                <a:moveTo>
                  <a:pt x="0" y="1452787"/>
                </a:moveTo>
                <a:lnTo>
                  <a:pt x="0" y="464457"/>
                </a:lnTo>
                <a:lnTo>
                  <a:pt x="0" y="0"/>
                </a:lnTo>
                <a:lnTo>
                  <a:pt x="464457" y="0"/>
                </a:lnTo>
                <a:lnTo>
                  <a:pt x="1452787" y="0"/>
                </a:lnTo>
                <a:lnTo>
                  <a:pt x="1452787" y="464457"/>
                </a:lnTo>
                <a:lnTo>
                  <a:pt x="464457" y="464457"/>
                </a:lnTo>
                <a:lnTo>
                  <a:pt x="464457" y="1452787"/>
                </a:lnTo>
                <a:close/>
              </a:path>
            </a:pathLst>
          </a:custGeom>
          <a:solidFill>
            <a:srgbClr val="CF7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6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9C716BEC-845A-8B40-99E1-C9C8BEB7C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4800" y="940920"/>
            <a:ext cx="10483431" cy="804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CF7B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AE20B737-C724-BC42-9305-29BFF3FA1B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204802" y="1879793"/>
            <a:ext cx="10483429" cy="4439577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BF312F8-8327-43B0-FE1B-937B3337913C}"/>
              </a:ext>
            </a:extLst>
          </p:cNvPr>
          <p:cNvSpPr/>
          <p:nvPr userDrawn="1"/>
        </p:nvSpPr>
        <p:spPr>
          <a:xfrm>
            <a:off x="0" y="-2"/>
            <a:ext cx="1452787" cy="1452787"/>
          </a:xfrm>
          <a:custGeom>
            <a:avLst/>
            <a:gdLst>
              <a:gd name="connsiteX0" fmla="*/ 0 w 1452787"/>
              <a:gd name="connsiteY0" fmla="*/ 1452787 h 1452787"/>
              <a:gd name="connsiteX1" fmla="*/ 0 w 1452787"/>
              <a:gd name="connsiteY1" fmla="*/ 464457 h 1452787"/>
              <a:gd name="connsiteX2" fmla="*/ 0 w 1452787"/>
              <a:gd name="connsiteY2" fmla="*/ 0 h 1452787"/>
              <a:gd name="connsiteX3" fmla="*/ 464457 w 1452787"/>
              <a:gd name="connsiteY3" fmla="*/ 0 h 1452787"/>
              <a:gd name="connsiteX4" fmla="*/ 1452787 w 1452787"/>
              <a:gd name="connsiteY4" fmla="*/ 0 h 1452787"/>
              <a:gd name="connsiteX5" fmla="*/ 1452787 w 1452787"/>
              <a:gd name="connsiteY5" fmla="*/ 464457 h 1452787"/>
              <a:gd name="connsiteX6" fmla="*/ 464457 w 1452787"/>
              <a:gd name="connsiteY6" fmla="*/ 464457 h 1452787"/>
              <a:gd name="connsiteX7" fmla="*/ 464457 w 1452787"/>
              <a:gd name="connsiteY7" fmla="*/ 1452787 h 145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787" h="1452787">
                <a:moveTo>
                  <a:pt x="0" y="1452787"/>
                </a:moveTo>
                <a:lnTo>
                  <a:pt x="0" y="464457"/>
                </a:lnTo>
                <a:lnTo>
                  <a:pt x="0" y="0"/>
                </a:lnTo>
                <a:lnTo>
                  <a:pt x="464457" y="0"/>
                </a:lnTo>
                <a:lnTo>
                  <a:pt x="1452787" y="0"/>
                </a:lnTo>
                <a:lnTo>
                  <a:pt x="1452787" y="464457"/>
                </a:lnTo>
                <a:lnTo>
                  <a:pt x="464457" y="464457"/>
                </a:lnTo>
                <a:lnTo>
                  <a:pt x="464457" y="1452787"/>
                </a:lnTo>
                <a:close/>
              </a:path>
            </a:pathLst>
          </a:custGeom>
          <a:solidFill>
            <a:srgbClr val="44B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2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FB94A5AD-7070-5EA6-D605-21C00A1FD6FA}"/>
              </a:ext>
            </a:extLst>
          </p:cNvPr>
          <p:cNvSpPr/>
          <p:nvPr userDrawn="1"/>
        </p:nvSpPr>
        <p:spPr>
          <a:xfrm>
            <a:off x="0" y="2399495"/>
            <a:ext cx="12192000" cy="2853174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874BB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6E6E8E29-9AA4-39F5-21E1-5093AB6E16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217" y="2843885"/>
            <a:ext cx="6041176" cy="100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954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Follow our Journey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93BBD2F-6DFD-36A1-53B4-03A89F3AFB17}"/>
              </a:ext>
            </a:extLst>
          </p:cNvPr>
          <p:cNvSpPr/>
          <p:nvPr userDrawn="1"/>
        </p:nvSpPr>
        <p:spPr>
          <a:xfrm>
            <a:off x="8065511" y="4874117"/>
            <a:ext cx="4126489" cy="756631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CF7BB3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7BFC232D-3B4F-7C04-34BE-0093E37E7C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2590" y="5006785"/>
            <a:ext cx="3467551" cy="6220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 err="1"/>
              <a:t>www.website.eu</a:t>
            </a:r>
            <a:endParaRPr lang="en-GB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691D2F5-9A61-17A3-F6B7-D6EAD5C3BEAF}"/>
              </a:ext>
            </a:extLst>
          </p:cNvPr>
          <p:cNvSpPr/>
          <p:nvPr userDrawn="1"/>
        </p:nvSpPr>
        <p:spPr>
          <a:xfrm>
            <a:off x="0" y="2106261"/>
            <a:ext cx="1452787" cy="1452787"/>
          </a:xfrm>
          <a:custGeom>
            <a:avLst/>
            <a:gdLst>
              <a:gd name="connsiteX0" fmla="*/ 0 w 1452787"/>
              <a:gd name="connsiteY0" fmla="*/ 1452787 h 1452787"/>
              <a:gd name="connsiteX1" fmla="*/ 0 w 1452787"/>
              <a:gd name="connsiteY1" fmla="*/ 464457 h 1452787"/>
              <a:gd name="connsiteX2" fmla="*/ 0 w 1452787"/>
              <a:gd name="connsiteY2" fmla="*/ 0 h 1452787"/>
              <a:gd name="connsiteX3" fmla="*/ 464457 w 1452787"/>
              <a:gd name="connsiteY3" fmla="*/ 0 h 1452787"/>
              <a:gd name="connsiteX4" fmla="*/ 1452787 w 1452787"/>
              <a:gd name="connsiteY4" fmla="*/ 0 h 1452787"/>
              <a:gd name="connsiteX5" fmla="*/ 1452787 w 1452787"/>
              <a:gd name="connsiteY5" fmla="*/ 464457 h 1452787"/>
              <a:gd name="connsiteX6" fmla="*/ 464457 w 1452787"/>
              <a:gd name="connsiteY6" fmla="*/ 464457 h 1452787"/>
              <a:gd name="connsiteX7" fmla="*/ 464457 w 1452787"/>
              <a:gd name="connsiteY7" fmla="*/ 1452787 h 145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787" h="1452787">
                <a:moveTo>
                  <a:pt x="0" y="1452787"/>
                </a:moveTo>
                <a:lnTo>
                  <a:pt x="0" y="464457"/>
                </a:lnTo>
                <a:lnTo>
                  <a:pt x="0" y="0"/>
                </a:lnTo>
                <a:lnTo>
                  <a:pt x="464457" y="0"/>
                </a:lnTo>
                <a:lnTo>
                  <a:pt x="1452787" y="0"/>
                </a:lnTo>
                <a:lnTo>
                  <a:pt x="1452787" y="464457"/>
                </a:lnTo>
                <a:lnTo>
                  <a:pt x="464457" y="464457"/>
                </a:lnTo>
                <a:lnTo>
                  <a:pt x="464457" y="1452787"/>
                </a:lnTo>
                <a:close/>
              </a:path>
            </a:pathLst>
          </a:custGeom>
          <a:solidFill>
            <a:srgbClr val="44B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close-up of a logo&#10;&#10;AI-generated content may be incorrect.">
            <a:extLst>
              <a:ext uri="{FF2B5EF4-FFF2-40B4-BE49-F238E27FC236}">
                <a16:creationId xmlns:a16="http://schemas.microsoft.com/office/drawing/2014/main" id="{D90C4311-153D-E214-B8C9-50214909A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7282" y="292664"/>
            <a:ext cx="4382859" cy="1813597"/>
          </a:xfrm>
          <a:prstGeom prst="rect">
            <a:avLst/>
          </a:prstGeom>
        </p:spPr>
      </p:pic>
      <p:pic>
        <p:nvPicPr>
          <p:cNvPr id="11" name="Picture 10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1B222D1-90B6-8E40-67F8-51BC6358F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887" y="5545903"/>
            <a:ext cx="4239467" cy="11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97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09AAC4B9-FAEC-35E1-5896-153271A4EDD0}"/>
              </a:ext>
            </a:extLst>
          </p:cNvPr>
          <p:cNvSpPr/>
          <p:nvPr userDrawn="1"/>
        </p:nvSpPr>
        <p:spPr>
          <a:xfrm>
            <a:off x="-22365" y="2593909"/>
            <a:ext cx="12214365" cy="2841365"/>
          </a:xfrm>
          <a:custGeom>
            <a:avLst/>
            <a:gdLst>
              <a:gd name="connsiteX0" fmla="*/ 0 w 7600392"/>
              <a:gd name="connsiteY0" fmla="*/ 0 h 6806308"/>
              <a:gd name="connsiteX1" fmla="*/ 7600393 w 7600392"/>
              <a:gd name="connsiteY1" fmla="*/ 0 h 6806308"/>
              <a:gd name="connsiteX2" fmla="*/ 7600393 w 7600392"/>
              <a:gd name="connsiteY2" fmla="*/ 6806308 h 6806308"/>
              <a:gd name="connsiteX3" fmla="*/ 0 w 7600392"/>
              <a:gd name="connsiteY3" fmla="*/ 6806308 h 68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392" h="6806308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874BB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 dirty="0"/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F3EED69D-E3B2-D028-01C6-FE9625D900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887" y="3853366"/>
            <a:ext cx="3354126" cy="10083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754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RUN </a:t>
            </a:r>
            <a:r>
              <a:rPr lang="en-GB" dirty="0" err="1"/>
              <a:t>InnoBoost</a:t>
            </a:r>
            <a:endParaRPr lang="en-US" dirty="0"/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0247EA3C-5CF1-A0D3-DAE6-05BC12ABC2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012" y="3162903"/>
            <a:ext cx="3311988" cy="5331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guide to 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416AC3C-0B64-25FA-84F5-A20860E9E6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1" y="537882"/>
            <a:ext cx="5477987" cy="63201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D8538544-6799-60DA-8C40-38C1F3DEA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87" y="352341"/>
            <a:ext cx="4382859" cy="1813597"/>
          </a:xfrm>
          <a:prstGeom prst="rect">
            <a:avLst/>
          </a:prstGeom>
        </p:spPr>
      </p:pic>
      <p:pic>
        <p:nvPicPr>
          <p:cNvPr id="9" name="Picture 8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0E640EFA-EA7C-1313-4A29-3268C8856F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887" y="5630748"/>
            <a:ext cx="4239467" cy="11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93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Placeholder 32">
            <a:extLst>
              <a:ext uri="{FF2B5EF4-FFF2-40B4-BE49-F238E27FC236}">
                <a16:creationId xmlns:a16="http://schemas.microsoft.com/office/drawing/2014/main" id="{E246BE9B-0F08-0141-BFBB-5CD2D858EA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9029" y="2070648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44" name="Text Placeholder 32">
            <a:extLst>
              <a:ext uri="{FF2B5EF4-FFF2-40B4-BE49-F238E27FC236}">
                <a16:creationId xmlns:a16="http://schemas.microsoft.com/office/drawing/2014/main" id="{C9C54D80-1128-5642-AF19-023C1AFBB1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12737" y="2070648"/>
            <a:ext cx="5715653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145" name="Text Placeholder 32">
            <a:extLst>
              <a:ext uri="{FF2B5EF4-FFF2-40B4-BE49-F238E27FC236}">
                <a16:creationId xmlns:a16="http://schemas.microsoft.com/office/drawing/2014/main" id="{67A3DCF8-C8C1-A54D-B2A9-2AEDD386F8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9029" y="2532237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146" name="Text Placeholder 32">
            <a:extLst>
              <a:ext uri="{FF2B5EF4-FFF2-40B4-BE49-F238E27FC236}">
                <a16:creationId xmlns:a16="http://schemas.microsoft.com/office/drawing/2014/main" id="{9FDD29A6-533C-7341-8E91-02079E2FE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2737" y="2532237"/>
            <a:ext cx="5715653" cy="2239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3343281" rtl="0" eaLnBrk="1" fontAlgn="auto" latinLnBrk="0" hangingPunct="1">
              <a:lnSpc>
                <a:spcPct val="100000"/>
              </a:lnSpc>
              <a:spcBef>
                <a:spcPts val="365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marL="0" marR="0" lvl="0" indent="0" algn="l" defTabSz="3343281" rtl="0" eaLnBrk="1" fontAlgn="auto" latinLnBrk="0" hangingPunct="1">
              <a:lnSpc>
                <a:spcPct val="100000"/>
              </a:lnSpc>
              <a:spcBef>
                <a:spcPts val="365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About us</a:t>
            </a:r>
            <a:endParaRPr lang="en-US" dirty="0"/>
          </a:p>
        </p:txBody>
      </p:sp>
      <p:sp>
        <p:nvSpPr>
          <p:cNvPr id="147" name="Text Placeholder 32">
            <a:extLst>
              <a:ext uri="{FF2B5EF4-FFF2-40B4-BE49-F238E27FC236}">
                <a16:creationId xmlns:a16="http://schemas.microsoft.com/office/drawing/2014/main" id="{57CE5420-826A-4046-981E-1B3B369552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9029" y="2958181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148" name="Text Placeholder 32">
            <a:extLst>
              <a:ext uri="{FF2B5EF4-FFF2-40B4-BE49-F238E27FC236}">
                <a16:creationId xmlns:a16="http://schemas.microsoft.com/office/drawing/2014/main" id="{3F6D97E9-C4D5-AC44-89B9-EABADCA722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2737" y="2958181"/>
            <a:ext cx="5715653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The Project</a:t>
            </a:r>
            <a:endParaRPr lang="en-US" dirty="0"/>
          </a:p>
        </p:txBody>
      </p:sp>
      <p:sp>
        <p:nvSpPr>
          <p:cNvPr id="152" name="Text Placeholder 32">
            <a:extLst>
              <a:ext uri="{FF2B5EF4-FFF2-40B4-BE49-F238E27FC236}">
                <a16:creationId xmlns:a16="http://schemas.microsoft.com/office/drawing/2014/main" id="{1EDA7C9E-6821-614B-B581-5907A46DAE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9029" y="3370947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  <p:sp>
        <p:nvSpPr>
          <p:cNvPr id="156" name="Text Placeholder 32">
            <a:extLst>
              <a:ext uri="{FF2B5EF4-FFF2-40B4-BE49-F238E27FC236}">
                <a16:creationId xmlns:a16="http://schemas.microsoft.com/office/drawing/2014/main" id="{3EECCB46-72D7-5740-9CED-11684DF47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2737" y="3370947"/>
            <a:ext cx="5715653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Gallery</a:t>
            </a:r>
            <a:endParaRPr lang="en-US" dirty="0"/>
          </a:p>
        </p:txBody>
      </p:sp>
      <p:sp>
        <p:nvSpPr>
          <p:cNvPr id="158" name="Text Placeholder 32">
            <a:extLst>
              <a:ext uri="{FF2B5EF4-FFF2-40B4-BE49-F238E27FC236}">
                <a16:creationId xmlns:a16="http://schemas.microsoft.com/office/drawing/2014/main" id="{2B4AC3CD-CBEF-5E4F-B4DD-BD4814C7F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79029" y="3797309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05</a:t>
            </a:r>
            <a:endParaRPr lang="en-US" dirty="0"/>
          </a:p>
        </p:txBody>
      </p:sp>
      <p:sp>
        <p:nvSpPr>
          <p:cNvPr id="159" name="Text Placeholder 32">
            <a:extLst>
              <a:ext uri="{FF2B5EF4-FFF2-40B4-BE49-F238E27FC236}">
                <a16:creationId xmlns:a16="http://schemas.microsoft.com/office/drawing/2014/main" id="{F367CBF7-CF02-8943-9062-D02DDFD8E2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2737" y="3797309"/>
            <a:ext cx="5715653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Our Team</a:t>
            </a:r>
            <a:endParaRPr lang="en-US" dirty="0"/>
          </a:p>
        </p:txBody>
      </p:sp>
      <p:sp>
        <p:nvSpPr>
          <p:cNvPr id="161" name="Text Placeholder 32">
            <a:extLst>
              <a:ext uri="{FF2B5EF4-FFF2-40B4-BE49-F238E27FC236}">
                <a16:creationId xmlns:a16="http://schemas.microsoft.com/office/drawing/2014/main" id="{BA3A5A09-F937-7549-8085-E87DDB3C34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694576" y="4241250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06</a:t>
            </a:r>
            <a:endParaRPr lang="en-US" dirty="0"/>
          </a:p>
        </p:txBody>
      </p:sp>
      <p:sp>
        <p:nvSpPr>
          <p:cNvPr id="162" name="Text Placeholder 32">
            <a:extLst>
              <a:ext uri="{FF2B5EF4-FFF2-40B4-BE49-F238E27FC236}">
                <a16:creationId xmlns:a16="http://schemas.microsoft.com/office/drawing/2014/main" id="{3125800D-400A-CB4E-BB45-05A321F773E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828284" y="4241250"/>
            <a:ext cx="5715653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Question and Answers</a:t>
            </a:r>
            <a:endParaRPr lang="en-US" dirty="0"/>
          </a:p>
        </p:txBody>
      </p:sp>
      <p:sp>
        <p:nvSpPr>
          <p:cNvPr id="163" name="Text Placeholder 32">
            <a:extLst>
              <a:ext uri="{FF2B5EF4-FFF2-40B4-BE49-F238E27FC236}">
                <a16:creationId xmlns:a16="http://schemas.microsoft.com/office/drawing/2014/main" id="{8BE77D08-2226-F241-BD4C-C1EE8B229A9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94576" y="4725517"/>
            <a:ext cx="1045074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i="0">
                <a:solidFill>
                  <a:srgbClr val="EE8A2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07</a:t>
            </a:r>
            <a:endParaRPr lang="en-US" dirty="0"/>
          </a:p>
        </p:txBody>
      </p:sp>
      <p:sp>
        <p:nvSpPr>
          <p:cNvPr id="164" name="Text Placeholder 32">
            <a:extLst>
              <a:ext uri="{FF2B5EF4-FFF2-40B4-BE49-F238E27FC236}">
                <a16:creationId xmlns:a16="http://schemas.microsoft.com/office/drawing/2014/main" id="{32184336-7547-9A40-A148-9E9B78DCBBA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828284" y="4725517"/>
            <a:ext cx="5715653" cy="22347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Conclusion</a:t>
            </a:r>
            <a:endParaRPr lang="en-US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6A0AD0FB-DB78-8B4A-B00E-1C744896C494}"/>
              </a:ext>
            </a:extLst>
          </p:cNvPr>
          <p:cNvSpPr/>
          <p:nvPr userDrawn="1"/>
        </p:nvSpPr>
        <p:spPr bwMode="auto">
          <a:xfrm rot="5400000">
            <a:off x="-3140113" y="3141171"/>
            <a:ext cx="6856941" cy="576720"/>
          </a:xfrm>
          <a:custGeom>
            <a:avLst/>
            <a:gdLst>
              <a:gd name="connsiteX0" fmla="*/ 0 w 10372477"/>
              <a:gd name="connsiteY0" fmla="*/ 0 h 4977432"/>
              <a:gd name="connsiteX1" fmla="*/ 10372477 w 10372477"/>
              <a:gd name="connsiteY1" fmla="*/ 0 h 4977432"/>
              <a:gd name="connsiteX2" fmla="*/ 10372477 w 10372477"/>
              <a:gd name="connsiteY2" fmla="*/ 4977432 h 4977432"/>
              <a:gd name="connsiteX3" fmla="*/ 0 w 10372477"/>
              <a:gd name="connsiteY3" fmla="*/ 4977432 h 4977432"/>
              <a:gd name="connsiteX4" fmla="*/ 0 w 10372477"/>
              <a:gd name="connsiteY4" fmla="*/ 0 h 4977432"/>
              <a:gd name="connsiteX0" fmla="*/ 0 w 10372477"/>
              <a:gd name="connsiteY0" fmla="*/ 0 h 4977432"/>
              <a:gd name="connsiteX1" fmla="*/ 10372477 w 10372477"/>
              <a:gd name="connsiteY1" fmla="*/ 0 h 4977432"/>
              <a:gd name="connsiteX2" fmla="*/ 10372477 w 10372477"/>
              <a:gd name="connsiteY2" fmla="*/ 4977432 h 4977432"/>
              <a:gd name="connsiteX3" fmla="*/ 0 w 10372477"/>
              <a:gd name="connsiteY3" fmla="*/ 4977432 h 4977432"/>
              <a:gd name="connsiteX4" fmla="*/ 0 w 10372477"/>
              <a:gd name="connsiteY4" fmla="*/ 0 h 49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477" h="4977432">
                <a:moveTo>
                  <a:pt x="0" y="0"/>
                </a:moveTo>
                <a:lnTo>
                  <a:pt x="10372477" y="0"/>
                </a:lnTo>
                <a:lnTo>
                  <a:pt x="10372477" y="4977432"/>
                </a:lnTo>
                <a:lnTo>
                  <a:pt x="0" y="4977432"/>
                </a:lnTo>
                <a:lnTo>
                  <a:pt x="0" y="0"/>
                </a:lnTo>
                <a:close/>
              </a:path>
            </a:pathLst>
          </a:custGeom>
          <a:solidFill>
            <a:srgbClr val="2874BB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234555" tIns="117276" rIns="234555" bIns="117276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6926"/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A7E9440F-DDEC-434B-9346-8F02B164E9B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694576" y="991145"/>
            <a:ext cx="3692066" cy="5323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3590"/>
              </a:lnSpc>
              <a:spcBef>
                <a:spcPts val="0"/>
              </a:spcBef>
              <a:buNone/>
              <a:defRPr sz="3600" b="1" i="0" spc="0">
                <a:solidFill>
                  <a:srgbClr val="CF7B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21906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2pPr>
            <a:lvl3pPr marL="1243813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3pPr>
            <a:lvl4pPr marL="1865719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4pPr>
            <a:lvl5pPr marL="2487628" indent="0">
              <a:buNone/>
              <a:defRPr sz="5266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TABLE OF CONTENTS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5E9240-C10D-8849-BAE0-7C438EC081DC}"/>
              </a:ext>
            </a:extLst>
          </p:cNvPr>
          <p:cNvGrpSpPr/>
          <p:nvPr userDrawn="1"/>
        </p:nvGrpSpPr>
        <p:grpSpPr>
          <a:xfrm>
            <a:off x="2315424" y="2387814"/>
            <a:ext cx="7663872" cy="2650297"/>
            <a:chOff x="2315424" y="2387814"/>
            <a:chExt cx="7663872" cy="1942883"/>
          </a:xfrm>
          <a:solidFill>
            <a:srgbClr val="44BDA3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0747C1-EB9A-C241-9511-DEA85DB5444C}"/>
                </a:ext>
              </a:extLst>
            </p:cNvPr>
            <p:cNvGrpSpPr/>
            <p:nvPr userDrawn="1"/>
          </p:nvGrpSpPr>
          <p:grpSpPr>
            <a:xfrm>
              <a:off x="2315424" y="2387814"/>
              <a:ext cx="7663872" cy="978369"/>
              <a:chOff x="1265109" y="2728756"/>
              <a:chExt cx="4752000" cy="1525304"/>
            </a:xfrm>
            <a:grpFill/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83CB224-BC37-A449-A879-B518A8300CF6}"/>
                  </a:ext>
                </a:extLst>
              </p:cNvPr>
              <p:cNvSpPr/>
              <p:nvPr userDrawn="1"/>
            </p:nvSpPr>
            <p:spPr>
              <a:xfrm>
                <a:off x="1265109" y="2728756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E0C682E-9999-0944-9853-BF0C05DDBEFD}"/>
                  </a:ext>
                </a:extLst>
              </p:cNvPr>
              <p:cNvSpPr/>
              <p:nvPr userDrawn="1"/>
            </p:nvSpPr>
            <p:spPr>
              <a:xfrm>
                <a:off x="1265109" y="3229991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FBE4FB1-974E-C042-9FE7-2EC8CB8A2A56}"/>
                  </a:ext>
                </a:extLst>
              </p:cNvPr>
              <p:cNvSpPr/>
              <p:nvPr userDrawn="1"/>
            </p:nvSpPr>
            <p:spPr>
              <a:xfrm>
                <a:off x="1265109" y="3731226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95CE4C3-6683-AB4A-B2F4-EAA4EBA84200}"/>
                  </a:ext>
                </a:extLst>
              </p:cNvPr>
              <p:cNvSpPr/>
              <p:nvPr userDrawn="1"/>
            </p:nvSpPr>
            <p:spPr>
              <a:xfrm>
                <a:off x="1265109" y="4232460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ACA618A-FADD-A245-9DF6-634F7B8B10BB}"/>
                </a:ext>
              </a:extLst>
            </p:cNvPr>
            <p:cNvGrpSpPr/>
            <p:nvPr userDrawn="1"/>
          </p:nvGrpSpPr>
          <p:grpSpPr>
            <a:xfrm>
              <a:off x="2315424" y="3673833"/>
              <a:ext cx="7663872" cy="656864"/>
              <a:chOff x="1265109" y="3229991"/>
              <a:chExt cx="4752000" cy="1024069"/>
            </a:xfrm>
            <a:grp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5748608-FDE9-4648-BB0B-46BD9D014EC5}"/>
                  </a:ext>
                </a:extLst>
              </p:cNvPr>
              <p:cNvSpPr/>
              <p:nvPr userDrawn="1"/>
            </p:nvSpPr>
            <p:spPr>
              <a:xfrm>
                <a:off x="1265109" y="3229991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A326F4A-FE37-8649-AB33-C936A66D8C1B}"/>
                  </a:ext>
                </a:extLst>
              </p:cNvPr>
              <p:cNvSpPr/>
              <p:nvPr userDrawn="1"/>
            </p:nvSpPr>
            <p:spPr>
              <a:xfrm>
                <a:off x="1265109" y="3731226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3A4C318-6189-4F4F-B62C-B7A913454FBF}"/>
                  </a:ext>
                </a:extLst>
              </p:cNvPr>
              <p:cNvSpPr/>
              <p:nvPr userDrawn="1"/>
            </p:nvSpPr>
            <p:spPr>
              <a:xfrm>
                <a:off x="1265109" y="4232460"/>
                <a:ext cx="4752000" cy="2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8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757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/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A844F8-FCB0-C045-A083-951082B6589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4606" y="0"/>
            <a:ext cx="4993772" cy="6858000"/>
          </a:xfrm>
          <a:custGeom>
            <a:avLst/>
            <a:gdLst>
              <a:gd name="connsiteX0" fmla="*/ 0 w 4993772"/>
              <a:gd name="connsiteY0" fmla="*/ 0 h 6858000"/>
              <a:gd name="connsiteX1" fmla="*/ 4993772 w 4993772"/>
              <a:gd name="connsiteY1" fmla="*/ 0 h 6858000"/>
              <a:gd name="connsiteX2" fmla="*/ 4993772 w 4993772"/>
              <a:gd name="connsiteY2" fmla="*/ 6858000 h 6858000"/>
              <a:gd name="connsiteX3" fmla="*/ 0 w 4993772"/>
              <a:gd name="connsiteY3" fmla="*/ 6858000 h 6858000"/>
              <a:gd name="connsiteX4" fmla="*/ 0 w 4993772"/>
              <a:gd name="connsiteY4" fmla="*/ 6301946 h 6858000"/>
              <a:gd name="connsiteX5" fmla="*/ 180000 w 4993772"/>
              <a:gd name="connsiteY5" fmla="*/ 6301946 h 6858000"/>
              <a:gd name="connsiteX6" fmla="*/ 180000 w 4993772"/>
              <a:gd name="connsiteY6" fmla="*/ 4861945 h 6858000"/>
              <a:gd name="connsiteX7" fmla="*/ 0 w 4993772"/>
              <a:gd name="connsiteY7" fmla="*/ 48619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3772" h="6858000">
                <a:moveTo>
                  <a:pt x="0" y="0"/>
                </a:moveTo>
                <a:lnTo>
                  <a:pt x="4993772" y="0"/>
                </a:lnTo>
                <a:lnTo>
                  <a:pt x="4993772" y="6858000"/>
                </a:lnTo>
                <a:lnTo>
                  <a:pt x="0" y="6858000"/>
                </a:lnTo>
                <a:lnTo>
                  <a:pt x="0" y="6301946"/>
                </a:lnTo>
                <a:lnTo>
                  <a:pt x="180000" y="6301946"/>
                </a:lnTo>
                <a:lnTo>
                  <a:pt x="180000" y="4861945"/>
                </a:lnTo>
                <a:lnTo>
                  <a:pt x="0" y="48619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AF944C7-C217-DB48-AC66-EC08BD9F2E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90795" y="738798"/>
            <a:ext cx="3796005" cy="842867"/>
          </a:xfrm>
          <a:prstGeom prst="rect">
            <a:avLst/>
          </a:prstGeom>
          <a:solidFill>
            <a:srgbClr val="44BDA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3600" b="1" i="0" spc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 YOUR HEADING</a:t>
            </a:r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D1B8551-0063-BE4F-89AA-952EFED3A2B1}"/>
              </a:ext>
            </a:extLst>
          </p:cNvPr>
          <p:cNvSpPr/>
          <p:nvPr userDrawn="1"/>
        </p:nvSpPr>
        <p:spPr>
          <a:xfrm rot="16200000">
            <a:off x="164606" y="5401946"/>
            <a:ext cx="1440000" cy="360000"/>
          </a:xfrm>
          <a:custGeom>
            <a:avLst/>
            <a:gdLst>
              <a:gd name="connsiteX0" fmla="*/ 0 w 1620513"/>
              <a:gd name="connsiteY0" fmla="*/ -1 h 304760"/>
              <a:gd name="connsiteX1" fmla="*/ 1620514 w 1620513"/>
              <a:gd name="connsiteY1" fmla="*/ -1 h 304760"/>
              <a:gd name="connsiteX2" fmla="*/ 1620514 w 1620513"/>
              <a:gd name="connsiteY2" fmla="*/ 304760 h 304760"/>
              <a:gd name="connsiteX3" fmla="*/ 0 w 1620513"/>
              <a:gd name="connsiteY3" fmla="*/ 304760 h 3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13" h="304760">
                <a:moveTo>
                  <a:pt x="0" y="-1"/>
                </a:moveTo>
                <a:lnTo>
                  <a:pt x="1620514" y="-1"/>
                </a:lnTo>
                <a:lnTo>
                  <a:pt x="1620514" y="304760"/>
                </a:lnTo>
                <a:lnTo>
                  <a:pt x="0" y="304760"/>
                </a:lnTo>
                <a:close/>
              </a:path>
            </a:pathLst>
          </a:custGeom>
          <a:solidFill>
            <a:srgbClr val="CF7BB3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64ED5023-80E2-C04D-8620-99E5F464CE9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27723" y="2412091"/>
            <a:ext cx="4939670" cy="3889855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74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9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5" userDrawn="1">
          <p15:clr>
            <a:srgbClr val="FBAE40"/>
          </p15:clr>
        </p15:guide>
        <p15:guide id="2" pos="71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19260DE6-26E0-F749-A3D0-10A46E29D4EB}"/>
              </a:ext>
            </a:extLst>
          </p:cNvPr>
          <p:cNvSpPr/>
          <p:nvPr/>
        </p:nvSpPr>
        <p:spPr>
          <a:xfrm>
            <a:off x="1" y="2880243"/>
            <a:ext cx="12177950" cy="2983041"/>
          </a:xfrm>
          <a:custGeom>
            <a:avLst/>
            <a:gdLst>
              <a:gd name="connsiteX0" fmla="*/ 0 w 7686655"/>
              <a:gd name="connsiteY0" fmla="*/ 1 h 5787363"/>
              <a:gd name="connsiteX1" fmla="*/ 7686655 w 7686655"/>
              <a:gd name="connsiteY1" fmla="*/ 1 h 5787363"/>
              <a:gd name="connsiteX2" fmla="*/ 7686655 w 7686655"/>
              <a:gd name="connsiteY2" fmla="*/ 5787364 h 5787363"/>
              <a:gd name="connsiteX3" fmla="*/ -1 w 7686655"/>
              <a:gd name="connsiteY3" fmla="*/ 5787364 h 578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6655" h="5787363">
                <a:moveTo>
                  <a:pt x="0" y="1"/>
                </a:moveTo>
                <a:lnTo>
                  <a:pt x="7686655" y="1"/>
                </a:lnTo>
                <a:lnTo>
                  <a:pt x="7686655" y="5787364"/>
                </a:lnTo>
                <a:lnTo>
                  <a:pt x="-1" y="5787364"/>
                </a:lnTo>
                <a:close/>
              </a:path>
            </a:pathLst>
          </a:custGeom>
          <a:solidFill>
            <a:srgbClr val="2874BB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 dirty="0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72EE2CF0-D590-9D49-88CE-03DDDC527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0708" y="683088"/>
            <a:ext cx="4279038" cy="757034"/>
          </a:xfrm>
          <a:prstGeom prst="rect">
            <a:avLst/>
          </a:prstGeom>
          <a:effectLst>
            <a:glow rad="127000">
              <a:srgbClr val="414141"/>
            </a:glow>
          </a:effectLst>
        </p:spPr>
        <p:txBody>
          <a:bodyPr>
            <a:noAutofit/>
          </a:bodyPr>
          <a:lstStyle>
            <a:lvl1pPr marL="0" indent="0" algn="r">
              <a:buNone/>
              <a:defRPr sz="13400" b="1">
                <a:solidFill>
                  <a:srgbClr val="CF7BB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00465339-4405-E44E-B523-7EB9A784C1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143" y="4110228"/>
            <a:ext cx="5616603" cy="972741"/>
          </a:xfrm>
          <a:prstGeom prst="rect">
            <a:avLst/>
          </a:prstGeom>
          <a:effectLst>
            <a:glow rad="127000">
              <a:srgbClr val="414141"/>
            </a:glow>
          </a:effectLst>
        </p:spPr>
        <p:txBody>
          <a:bodyPr>
            <a:noAutofit/>
          </a:bodyPr>
          <a:lstStyle>
            <a:lvl1pPr marL="0" indent="0" algn="r">
              <a:buNone/>
              <a:defRPr sz="3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B52FC5-EF20-2E4F-B459-ED992D478E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41657" y="0"/>
            <a:ext cx="5364392" cy="6325815"/>
          </a:xfrm>
          <a:custGeom>
            <a:avLst/>
            <a:gdLst>
              <a:gd name="connsiteX0" fmla="*/ 0 w 5364392"/>
              <a:gd name="connsiteY0" fmla="*/ 0 h 6325815"/>
              <a:gd name="connsiteX1" fmla="*/ 5364392 w 5364392"/>
              <a:gd name="connsiteY1" fmla="*/ 0 h 6325815"/>
              <a:gd name="connsiteX2" fmla="*/ 5364392 w 5364392"/>
              <a:gd name="connsiteY2" fmla="*/ 6325815 h 6325815"/>
              <a:gd name="connsiteX3" fmla="*/ 0 w 5364392"/>
              <a:gd name="connsiteY3" fmla="*/ 6325815 h 6325815"/>
              <a:gd name="connsiteX4" fmla="*/ 0 w 5364392"/>
              <a:gd name="connsiteY4" fmla="*/ 5127663 h 6325815"/>
              <a:gd name="connsiteX5" fmla="*/ 180000 w 5364392"/>
              <a:gd name="connsiteY5" fmla="*/ 5127663 h 6325815"/>
              <a:gd name="connsiteX6" fmla="*/ 180000 w 5364392"/>
              <a:gd name="connsiteY6" fmla="*/ 3687662 h 6325815"/>
              <a:gd name="connsiteX7" fmla="*/ 0 w 5364392"/>
              <a:gd name="connsiteY7" fmla="*/ 3687662 h 632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4392" h="6325815">
                <a:moveTo>
                  <a:pt x="0" y="0"/>
                </a:moveTo>
                <a:lnTo>
                  <a:pt x="5364392" y="0"/>
                </a:lnTo>
                <a:lnTo>
                  <a:pt x="5364392" y="6325815"/>
                </a:lnTo>
                <a:lnTo>
                  <a:pt x="0" y="6325815"/>
                </a:lnTo>
                <a:lnTo>
                  <a:pt x="0" y="5127663"/>
                </a:lnTo>
                <a:lnTo>
                  <a:pt x="180000" y="5127663"/>
                </a:lnTo>
                <a:lnTo>
                  <a:pt x="180000" y="3687662"/>
                </a:lnTo>
                <a:lnTo>
                  <a:pt x="0" y="36876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3A0930E-474C-8143-9EC1-2A82555CFDB6}"/>
              </a:ext>
            </a:extLst>
          </p:cNvPr>
          <p:cNvSpPr/>
          <p:nvPr userDrawn="1"/>
        </p:nvSpPr>
        <p:spPr>
          <a:xfrm rot="16200000">
            <a:off x="6121657" y="4227663"/>
            <a:ext cx="1440000" cy="360000"/>
          </a:xfrm>
          <a:custGeom>
            <a:avLst/>
            <a:gdLst>
              <a:gd name="connsiteX0" fmla="*/ 0 w 1620513"/>
              <a:gd name="connsiteY0" fmla="*/ -1 h 304760"/>
              <a:gd name="connsiteX1" fmla="*/ 1620514 w 1620513"/>
              <a:gd name="connsiteY1" fmla="*/ -1 h 304760"/>
              <a:gd name="connsiteX2" fmla="*/ 1620514 w 1620513"/>
              <a:gd name="connsiteY2" fmla="*/ 304760 h 304760"/>
              <a:gd name="connsiteX3" fmla="*/ 0 w 1620513"/>
              <a:gd name="connsiteY3" fmla="*/ 304760 h 3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13" h="304760">
                <a:moveTo>
                  <a:pt x="0" y="-1"/>
                </a:moveTo>
                <a:lnTo>
                  <a:pt x="1620514" y="-1"/>
                </a:lnTo>
                <a:lnTo>
                  <a:pt x="1620514" y="304760"/>
                </a:lnTo>
                <a:lnTo>
                  <a:pt x="0" y="304760"/>
                </a:lnTo>
                <a:close/>
              </a:path>
            </a:pathLst>
          </a:custGeom>
          <a:solidFill>
            <a:srgbClr val="44BDA3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</p:spTree>
    <p:extLst>
      <p:ext uri="{BB962C8B-B14F-4D97-AF65-F5344CB8AC3E}">
        <p14:creationId xmlns:p14="http://schemas.microsoft.com/office/powerpoint/2010/main" val="309403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94DD511-F818-3742-804D-F48935BFC7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74559" y="546533"/>
            <a:ext cx="5884396" cy="56400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84BE7BB-B86A-F14B-AAC9-4DF7A79CCB0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3723" y="2843169"/>
            <a:ext cx="4654800" cy="3343370"/>
          </a:xfrm>
          <a:custGeom>
            <a:avLst/>
            <a:gdLst>
              <a:gd name="connsiteX0" fmla="*/ 0 w 4654800"/>
              <a:gd name="connsiteY0" fmla="*/ 0 h 3343370"/>
              <a:gd name="connsiteX1" fmla="*/ 4654800 w 4654800"/>
              <a:gd name="connsiteY1" fmla="*/ 0 h 3343370"/>
              <a:gd name="connsiteX2" fmla="*/ 4654800 w 4654800"/>
              <a:gd name="connsiteY2" fmla="*/ 3343370 h 3343370"/>
              <a:gd name="connsiteX3" fmla="*/ 0 w 4654800"/>
              <a:gd name="connsiteY3" fmla="*/ 3343370 h 3343370"/>
              <a:gd name="connsiteX4" fmla="*/ 0 w 4654800"/>
              <a:gd name="connsiteY4" fmla="*/ 2836855 h 3343370"/>
              <a:gd name="connsiteX5" fmla="*/ 245549 w 4654800"/>
              <a:gd name="connsiteY5" fmla="*/ 2836855 h 3343370"/>
              <a:gd name="connsiteX6" fmla="*/ 245549 w 4654800"/>
              <a:gd name="connsiteY6" fmla="*/ 1396854 h 3343370"/>
              <a:gd name="connsiteX7" fmla="*/ 0 w 4654800"/>
              <a:gd name="connsiteY7" fmla="*/ 1396854 h 334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800" h="3343370">
                <a:moveTo>
                  <a:pt x="0" y="0"/>
                </a:moveTo>
                <a:lnTo>
                  <a:pt x="4654800" y="0"/>
                </a:lnTo>
                <a:lnTo>
                  <a:pt x="4654800" y="3343370"/>
                </a:lnTo>
                <a:lnTo>
                  <a:pt x="0" y="3343370"/>
                </a:lnTo>
                <a:lnTo>
                  <a:pt x="0" y="2836855"/>
                </a:lnTo>
                <a:lnTo>
                  <a:pt x="245549" y="2836855"/>
                </a:lnTo>
                <a:lnTo>
                  <a:pt x="245549" y="1396854"/>
                </a:lnTo>
                <a:lnTo>
                  <a:pt x="0" y="13968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0BC1973-E64D-D942-9664-0F5CC3679F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3723" y="566733"/>
            <a:ext cx="4654800" cy="2052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41FCB36-4109-4746-B7A1-33DECF5EDE94}"/>
              </a:ext>
            </a:extLst>
          </p:cNvPr>
          <p:cNvSpPr/>
          <p:nvPr userDrawn="1"/>
        </p:nvSpPr>
        <p:spPr>
          <a:xfrm rot="16200000">
            <a:off x="119272" y="4780024"/>
            <a:ext cx="1440000" cy="360000"/>
          </a:xfrm>
          <a:custGeom>
            <a:avLst/>
            <a:gdLst>
              <a:gd name="connsiteX0" fmla="*/ 0 w 1620513"/>
              <a:gd name="connsiteY0" fmla="*/ -1 h 304760"/>
              <a:gd name="connsiteX1" fmla="*/ 1620514 w 1620513"/>
              <a:gd name="connsiteY1" fmla="*/ -1 h 304760"/>
              <a:gd name="connsiteX2" fmla="*/ 1620514 w 1620513"/>
              <a:gd name="connsiteY2" fmla="*/ 304760 h 304760"/>
              <a:gd name="connsiteX3" fmla="*/ 0 w 1620513"/>
              <a:gd name="connsiteY3" fmla="*/ 304760 h 3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13" h="304760">
                <a:moveTo>
                  <a:pt x="0" y="-1"/>
                </a:moveTo>
                <a:lnTo>
                  <a:pt x="1620514" y="-1"/>
                </a:lnTo>
                <a:lnTo>
                  <a:pt x="1620514" y="304760"/>
                </a:lnTo>
                <a:lnTo>
                  <a:pt x="0" y="304760"/>
                </a:lnTo>
                <a:close/>
              </a:path>
            </a:pathLst>
          </a:custGeom>
          <a:solidFill>
            <a:srgbClr val="EE8A22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</p:spTree>
    <p:extLst>
      <p:ext uri="{BB962C8B-B14F-4D97-AF65-F5344CB8AC3E}">
        <p14:creationId xmlns:p14="http://schemas.microsoft.com/office/powerpoint/2010/main" val="78577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FB69382-839E-D646-89C9-E5867CB9B0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5875886" cy="6858000"/>
          </a:xfrm>
          <a:custGeom>
            <a:avLst/>
            <a:gdLst>
              <a:gd name="connsiteX0" fmla="*/ 0 w 5875886"/>
              <a:gd name="connsiteY0" fmla="*/ 0 h 6858000"/>
              <a:gd name="connsiteX1" fmla="*/ 5875886 w 5875886"/>
              <a:gd name="connsiteY1" fmla="*/ 0 h 6858000"/>
              <a:gd name="connsiteX2" fmla="*/ 5875886 w 5875886"/>
              <a:gd name="connsiteY2" fmla="*/ 737390 h 6858000"/>
              <a:gd name="connsiteX3" fmla="*/ 5688883 w 5875886"/>
              <a:gd name="connsiteY3" fmla="*/ 737390 h 6858000"/>
              <a:gd name="connsiteX4" fmla="*/ 5688883 w 5875886"/>
              <a:gd name="connsiteY4" fmla="*/ 2177391 h 6858000"/>
              <a:gd name="connsiteX5" fmla="*/ 5875886 w 5875886"/>
              <a:gd name="connsiteY5" fmla="*/ 2177391 h 6858000"/>
              <a:gd name="connsiteX6" fmla="*/ 5875886 w 5875886"/>
              <a:gd name="connsiteY6" fmla="*/ 6858000 h 6858000"/>
              <a:gd name="connsiteX7" fmla="*/ 0 w 587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5886" h="6858000">
                <a:moveTo>
                  <a:pt x="0" y="0"/>
                </a:moveTo>
                <a:lnTo>
                  <a:pt x="5875886" y="0"/>
                </a:lnTo>
                <a:lnTo>
                  <a:pt x="5875886" y="737390"/>
                </a:lnTo>
                <a:lnTo>
                  <a:pt x="5688883" y="737390"/>
                </a:lnTo>
                <a:lnTo>
                  <a:pt x="5688883" y="2177391"/>
                </a:lnTo>
                <a:lnTo>
                  <a:pt x="5875886" y="2177391"/>
                </a:lnTo>
                <a:lnTo>
                  <a:pt x="5875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D1327D4F-D423-AA4A-B02C-CB1BD40DAD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21429" y="1034821"/>
            <a:ext cx="4951851" cy="845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CF7BB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0D0EC778-7AF1-8B42-A6E0-0E1E706BF8C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621429" y="2603039"/>
            <a:ext cx="4939670" cy="3466570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74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D492FCF-3263-2845-8310-FBF1FA7259A3}"/>
              </a:ext>
            </a:extLst>
          </p:cNvPr>
          <p:cNvSpPr/>
          <p:nvPr userDrawn="1"/>
        </p:nvSpPr>
        <p:spPr>
          <a:xfrm rot="16200000">
            <a:off x="5148884" y="1277391"/>
            <a:ext cx="1440000" cy="360000"/>
          </a:xfrm>
          <a:custGeom>
            <a:avLst/>
            <a:gdLst>
              <a:gd name="connsiteX0" fmla="*/ 0 w 1620513"/>
              <a:gd name="connsiteY0" fmla="*/ -1 h 304760"/>
              <a:gd name="connsiteX1" fmla="*/ 1620514 w 1620513"/>
              <a:gd name="connsiteY1" fmla="*/ -1 h 304760"/>
              <a:gd name="connsiteX2" fmla="*/ 1620514 w 1620513"/>
              <a:gd name="connsiteY2" fmla="*/ 304760 h 304760"/>
              <a:gd name="connsiteX3" fmla="*/ 0 w 1620513"/>
              <a:gd name="connsiteY3" fmla="*/ 304760 h 30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513" h="304760">
                <a:moveTo>
                  <a:pt x="0" y="-1"/>
                </a:moveTo>
                <a:lnTo>
                  <a:pt x="1620514" y="-1"/>
                </a:lnTo>
                <a:lnTo>
                  <a:pt x="1620514" y="304760"/>
                </a:lnTo>
                <a:lnTo>
                  <a:pt x="0" y="304760"/>
                </a:lnTo>
                <a:close/>
              </a:path>
            </a:pathLst>
          </a:custGeom>
          <a:solidFill>
            <a:srgbClr val="CF7BB3"/>
          </a:solidFill>
          <a:ln w="30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69"/>
          </a:p>
        </p:txBody>
      </p:sp>
    </p:spTree>
    <p:extLst>
      <p:ext uri="{BB962C8B-B14F-4D97-AF65-F5344CB8AC3E}">
        <p14:creationId xmlns:p14="http://schemas.microsoft.com/office/powerpoint/2010/main" val="190029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587D0C7-C4F0-F44B-8FD9-25E71566265C}"/>
              </a:ext>
            </a:extLst>
          </p:cNvPr>
          <p:cNvGrpSpPr/>
          <p:nvPr userDrawn="1"/>
        </p:nvGrpSpPr>
        <p:grpSpPr>
          <a:xfrm>
            <a:off x="2031600" y="-4917"/>
            <a:ext cx="8128800" cy="4665503"/>
            <a:chOff x="987424" y="0"/>
            <a:chExt cx="5584826" cy="32541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FAD2C0-DBDF-CC43-8DF5-5E7DB4F84012}"/>
                </a:ext>
              </a:extLst>
            </p:cNvPr>
            <p:cNvSpPr/>
            <p:nvPr userDrawn="1"/>
          </p:nvSpPr>
          <p:spPr bwMode="auto">
            <a:xfrm>
              <a:off x="987424" y="215901"/>
              <a:ext cx="5584826" cy="303824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145436" tIns="72717" rIns="145436" bIns="72717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A" sz="6926"/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BB91B351-EDDA-B34A-B0F8-DBC4CBB99DAF}"/>
                </a:ext>
              </a:extLst>
            </p:cNvPr>
            <p:cNvSpPr/>
            <p:nvPr userDrawn="1"/>
          </p:nvSpPr>
          <p:spPr bwMode="auto">
            <a:xfrm>
              <a:off x="987424" y="0"/>
              <a:ext cx="5584826" cy="300434"/>
            </a:xfrm>
            <a:custGeom>
              <a:avLst/>
              <a:gdLst>
                <a:gd name="connsiteX0" fmla="*/ 0 w 10372477"/>
                <a:gd name="connsiteY0" fmla="*/ 0 h 4977432"/>
                <a:gd name="connsiteX1" fmla="*/ 10372477 w 10372477"/>
                <a:gd name="connsiteY1" fmla="*/ 0 h 4977432"/>
                <a:gd name="connsiteX2" fmla="*/ 10372477 w 10372477"/>
                <a:gd name="connsiteY2" fmla="*/ 4977432 h 4977432"/>
                <a:gd name="connsiteX3" fmla="*/ 0 w 10372477"/>
                <a:gd name="connsiteY3" fmla="*/ 4977432 h 4977432"/>
                <a:gd name="connsiteX4" fmla="*/ 0 w 10372477"/>
                <a:gd name="connsiteY4" fmla="*/ 0 h 4977432"/>
                <a:gd name="connsiteX0" fmla="*/ 0 w 10372477"/>
                <a:gd name="connsiteY0" fmla="*/ 0 h 4977432"/>
                <a:gd name="connsiteX1" fmla="*/ 10372477 w 10372477"/>
                <a:gd name="connsiteY1" fmla="*/ 0 h 4977432"/>
                <a:gd name="connsiteX2" fmla="*/ 10372477 w 10372477"/>
                <a:gd name="connsiteY2" fmla="*/ 4977432 h 4977432"/>
                <a:gd name="connsiteX3" fmla="*/ 0 w 10372477"/>
                <a:gd name="connsiteY3" fmla="*/ 4977432 h 4977432"/>
                <a:gd name="connsiteX4" fmla="*/ 0 w 10372477"/>
                <a:gd name="connsiteY4" fmla="*/ 0 h 49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2477" h="4977432">
                  <a:moveTo>
                    <a:pt x="0" y="0"/>
                  </a:moveTo>
                  <a:lnTo>
                    <a:pt x="10372477" y="0"/>
                  </a:lnTo>
                  <a:lnTo>
                    <a:pt x="10372477" y="4977432"/>
                  </a:lnTo>
                  <a:lnTo>
                    <a:pt x="0" y="497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DA3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45436" tIns="72717" rIns="145436" bIns="72717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CA" sz="6926"/>
            </a:p>
          </p:txBody>
        </p:sp>
      </p:grp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3F020C69-ED5E-F94A-97D2-8608828E75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3461" y="676344"/>
            <a:ext cx="7465079" cy="72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 i="0">
                <a:solidFill>
                  <a:srgbClr val="44BDA3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HEADING</a:t>
            </a:r>
            <a:endParaRPr lang="en-US" dirty="0"/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507FF297-8125-B740-A6B3-F1766B3775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363461" y="1694964"/>
            <a:ext cx="7465079" cy="2654613"/>
          </a:xfrm>
          <a:prstGeom prst="rect">
            <a:avLst/>
          </a:prstGeom>
        </p:spPr>
        <p:txBody>
          <a:bodyPr numCol="1" spcCol="288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40404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09593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2pPr>
            <a:lvl3pPr marL="1219185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3pPr>
            <a:lvl4pPr marL="1828778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4pPr>
            <a:lvl5pPr marL="2438374" indent="0">
              <a:buNone/>
              <a:defRPr sz="5161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8B9D3D8F-588C-89A8-21E1-7A9F89B3B4F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2031600 w 12192000"/>
              <a:gd name="connsiteY1" fmla="*/ 0 h 6858000"/>
              <a:gd name="connsiteX2" fmla="*/ 2031600 w 12192000"/>
              <a:gd name="connsiteY2" fmla="*/ 304623 h 6858000"/>
              <a:gd name="connsiteX3" fmla="*/ 2031600 w 12192000"/>
              <a:gd name="connsiteY3" fmla="*/ 425819 h 6858000"/>
              <a:gd name="connsiteX4" fmla="*/ 2031600 w 12192000"/>
              <a:gd name="connsiteY4" fmla="*/ 4660586 h 6858000"/>
              <a:gd name="connsiteX5" fmla="*/ 10160400 w 12192000"/>
              <a:gd name="connsiteY5" fmla="*/ 4660586 h 6858000"/>
              <a:gd name="connsiteX6" fmla="*/ 10160400 w 12192000"/>
              <a:gd name="connsiteY6" fmla="*/ 425819 h 6858000"/>
              <a:gd name="connsiteX7" fmla="*/ 10160400 w 12192000"/>
              <a:gd name="connsiteY7" fmla="*/ 304623 h 6858000"/>
              <a:gd name="connsiteX8" fmla="*/ 1016040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2031600" y="0"/>
                </a:lnTo>
                <a:lnTo>
                  <a:pt x="2031600" y="304623"/>
                </a:lnTo>
                <a:lnTo>
                  <a:pt x="2031600" y="425819"/>
                </a:lnTo>
                <a:lnTo>
                  <a:pt x="2031600" y="4660586"/>
                </a:lnTo>
                <a:lnTo>
                  <a:pt x="10160400" y="4660586"/>
                </a:lnTo>
                <a:lnTo>
                  <a:pt x="10160400" y="425819"/>
                </a:lnTo>
                <a:lnTo>
                  <a:pt x="10160400" y="304623"/>
                </a:lnTo>
                <a:lnTo>
                  <a:pt x="101604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37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6536472-A79B-CEF0-5DD0-D870FF2DF19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 l="14005" t="79666" r="15196" b="6257"/>
          <a:stretch/>
        </p:blipFill>
        <p:spPr>
          <a:xfrm>
            <a:off x="9377680" y="6501415"/>
            <a:ext cx="2377440" cy="2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5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37" r:id="rId2"/>
    <p:sldLayoutId id="2147483736" r:id="rId3"/>
    <p:sldLayoutId id="2147483683" r:id="rId4"/>
    <p:sldLayoutId id="2147483697" r:id="rId5"/>
    <p:sldLayoutId id="2147483703" r:id="rId6"/>
    <p:sldLayoutId id="2147483700" r:id="rId7"/>
    <p:sldLayoutId id="2147483723" r:id="rId8"/>
    <p:sldLayoutId id="2147483698" r:id="rId9"/>
    <p:sldLayoutId id="2147483695" r:id="rId10"/>
    <p:sldLayoutId id="2147483702" r:id="rId11"/>
    <p:sldLayoutId id="2147483735" r:id="rId12"/>
    <p:sldLayoutId id="2147483734" r:id="rId13"/>
    <p:sldLayoutId id="2147483708" r:id="rId14"/>
    <p:sldLayoutId id="2147483733" r:id="rId15"/>
    <p:sldLayoutId id="2147483738" r:id="rId16"/>
    <p:sldLayoutId id="2147483739" r:id="rId17"/>
  </p:sldLayoutIdLst>
  <p:hf hdr="0"/>
  <p:txStyles>
    <p:titleStyle>
      <a:lvl1pPr algn="l" defTabSz="3343281" rtl="0" eaLnBrk="1" latinLnBrk="0" hangingPunct="1">
        <a:lnSpc>
          <a:spcPct val="90000"/>
        </a:lnSpc>
        <a:spcBef>
          <a:spcPct val="0"/>
        </a:spcBef>
        <a:buNone/>
        <a:defRPr sz="3870" kern="1200">
          <a:solidFill>
            <a:srgbClr val="011E3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835822" indent="-835822" algn="l" defTabSz="3343281" rtl="0" eaLnBrk="1" latinLnBrk="0" hangingPunct="1">
        <a:lnSpc>
          <a:spcPct val="100000"/>
        </a:lnSpc>
        <a:spcBef>
          <a:spcPts val="3657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507462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179101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850740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522384" indent="-835822" algn="l" defTabSz="3343281" rtl="0" eaLnBrk="1" latinLnBrk="0" hangingPunct="1">
        <a:lnSpc>
          <a:spcPct val="100000"/>
        </a:lnSpc>
        <a:spcBef>
          <a:spcPts val="1828"/>
        </a:spcBef>
        <a:buFont typeface="Arial" panose="020B0604020202020204" pitchFamily="34" charset="0"/>
        <a:buChar char="•"/>
        <a:defRPr sz="3870" kern="1200">
          <a:solidFill>
            <a:srgbClr val="011E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9194022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6pPr>
      <a:lvl7pPr marL="10865665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7pPr>
      <a:lvl8pPr marL="12537303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8pPr>
      <a:lvl9pPr marL="14208947" indent="-835822" algn="l" defTabSz="3343281" rtl="0" eaLnBrk="1" latinLnBrk="0" hangingPunct="1">
        <a:lnSpc>
          <a:spcPct val="90000"/>
        </a:lnSpc>
        <a:spcBef>
          <a:spcPts val="1828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1pPr>
      <a:lvl2pPr marL="1671639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2pPr>
      <a:lvl3pPr marL="3343281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3pPr>
      <a:lvl4pPr marL="5014923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4pPr>
      <a:lvl5pPr marL="6686564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5pPr>
      <a:lvl6pPr marL="8358202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41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7pPr>
      <a:lvl8pPr marL="11701485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8pPr>
      <a:lvl9pPr marL="13373124" algn="l" defTabSz="3343281" rtl="0" eaLnBrk="1" latinLnBrk="0" hangingPunct="1">
        <a:defRPr sz="6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AFE743-6C40-DB4C-8CF5-092E621573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3584645"/>
            <a:ext cx="5563125" cy="10083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Research to Revenue</a:t>
            </a:r>
          </a:p>
          <a:p>
            <a:r>
              <a:rPr lang="en-US" sz="2400" i="1" dirty="0"/>
              <a:t>Practical Tools for Market-Ready Solutions</a:t>
            </a:r>
            <a:endParaRPr lang="en-US" sz="2400" b="1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8E6E1-EEDA-FF4C-23E3-0A3F1729A5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i="1" dirty="0"/>
              <a:t>“Doing Business”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76528DC-283F-4400-01DD-56A32F2904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www.</a:t>
            </a:r>
            <a:r>
              <a:rPr lang="en-US" b="1" dirty="0"/>
              <a:t>innoboost</a:t>
            </a:r>
            <a:r>
              <a:rPr lang="en-US" dirty="0"/>
              <a:t>.eu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1DB12-F7FD-5442-9AD5-321562BAB2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5738" y="11444288"/>
            <a:ext cx="576262" cy="430212"/>
          </a:xfrm>
          <a:prstGeom prst="rect">
            <a:avLst/>
          </a:prstGeom>
        </p:spPr>
        <p:txBody>
          <a:bodyPr/>
          <a:lstStyle/>
          <a:p>
            <a:fld id="{CB2079F2-58AF-ED44-82D7-E04B2F6FD68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2BB4D61-1175-449D-625D-F6B26A9164C1}"/>
              </a:ext>
            </a:extLst>
          </p:cNvPr>
          <p:cNvSpPr/>
          <p:nvPr/>
        </p:nvSpPr>
        <p:spPr>
          <a:xfrm rot="5400000">
            <a:off x="10375174" y="290753"/>
            <a:ext cx="1452787" cy="1452787"/>
          </a:xfrm>
          <a:custGeom>
            <a:avLst/>
            <a:gdLst>
              <a:gd name="connsiteX0" fmla="*/ 0 w 1452787"/>
              <a:gd name="connsiteY0" fmla="*/ 1452787 h 1452787"/>
              <a:gd name="connsiteX1" fmla="*/ 0 w 1452787"/>
              <a:gd name="connsiteY1" fmla="*/ 464457 h 1452787"/>
              <a:gd name="connsiteX2" fmla="*/ 0 w 1452787"/>
              <a:gd name="connsiteY2" fmla="*/ 0 h 1452787"/>
              <a:gd name="connsiteX3" fmla="*/ 464457 w 1452787"/>
              <a:gd name="connsiteY3" fmla="*/ 0 h 1452787"/>
              <a:gd name="connsiteX4" fmla="*/ 1452787 w 1452787"/>
              <a:gd name="connsiteY4" fmla="*/ 0 h 1452787"/>
              <a:gd name="connsiteX5" fmla="*/ 1452787 w 1452787"/>
              <a:gd name="connsiteY5" fmla="*/ 464457 h 1452787"/>
              <a:gd name="connsiteX6" fmla="*/ 464457 w 1452787"/>
              <a:gd name="connsiteY6" fmla="*/ 464457 h 1452787"/>
              <a:gd name="connsiteX7" fmla="*/ 464457 w 1452787"/>
              <a:gd name="connsiteY7" fmla="*/ 1452787 h 145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787" h="1452787">
                <a:moveTo>
                  <a:pt x="0" y="1452787"/>
                </a:moveTo>
                <a:lnTo>
                  <a:pt x="0" y="464457"/>
                </a:lnTo>
                <a:lnTo>
                  <a:pt x="0" y="0"/>
                </a:lnTo>
                <a:lnTo>
                  <a:pt x="464457" y="0"/>
                </a:lnTo>
                <a:lnTo>
                  <a:pt x="1452787" y="0"/>
                </a:lnTo>
                <a:lnTo>
                  <a:pt x="1452787" y="464457"/>
                </a:lnTo>
                <a:lnTo>
                  <a:pt x="464457" y="464457"/>
                </a:lnTo>
                <a:lnTo>
                  <a:pt x="464457" y="1452787"/>
                </a:lnTo>
                <a:close/>
              </a:path>
            </a:pathLst>
          </a:custGeom>
          <a:solidFill>
            <a:srgbClr val="44B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0E6306-E7BC-D75E-3DF6-263AEC102635}"/>
              </a:ext>
            </a:extLst>
          </p:cNvPr>
          <p:cNvGrpSpPr/>
          <p:nvPr/>
        </p:nvGrpSpPr>
        <p:grpSpPr>
          <a:xfrm>
            <a:off x="9262647" y="1887827"/>
            <a:ext cx="3051169" cy="3393636"/>
            <a:chOff x="478390" y="664401"/>
            <a:chExt cx="2601067" cy="289301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A5E2F7-C034-FC82-9038-2088EFEEA244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AC4B5B0-FB23-3FB7-F9C9-ECA82D239E68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FA32AAE-A253-69BA-4CD8-C8E4D1B411B0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pic>
        <p:nvPicPr>
          <p:cNvPr id="19" name="Picture Placeholder 18" descr="A person writing on a chalkboard">
            <a:extLst>
              <a:ext uri="{FF2B5EF4-FFF2-40B4-BE49-F238E27FC236}">
                <a16:creationId xmlns:a16="http://schemas.microsoft.com/office/drawing/2014/main" id="{02E37524-5FC3-D2C2-BF44-09345997799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t="15093" b="15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690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A217D6-4AA2-CB4D-9D63-D41980307D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4800" dirty="0"/>
              <a:t>5M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C186C-5DE3-6542-A610-70101C6B0F9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Motivation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Making it Happen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Market(s)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Marketing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B90495-F444-9513-1025-F3F6E69A58D8}"/>
              </a:ext>
            </a:extLst>
          </p:cNvPr>
          <p:cNvGrpSpPr/>
          <p:nvPr/>
        </p:nvGrpSpPr>
        <p:grpSpPr>
          <a:xfrm>
            <a:off x="9818748" y="-353766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7475CE-B9AE-DA3F-D465-69B9AE03D027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ACD3150-C9BA-A69D-AB08-24C5ADEF8658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6FD85D6-C094-02C7-05BA-CAD29820D0E7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786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0653C-8DF3-BD99-8D71-6FFD67865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CBE30-4246-8732-5362-F90E2CA1186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4800" dirty="0"/>
              <a:t>5M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89B3B-8083-4C67-4C9C-72B036D1817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Me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What is your North Star?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Motivation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1800" dirty="0"/>
              <a:t>Who is in your Tribe?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Making it Happen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small Bites BIG picture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Market(s)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From One to Many, scan the Horizon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Marketing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What is the Story?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ED3314-FF6F-2FC6-95E2-EB49E3C47EFE}"/>
              </a:ext>
            </a:extLst>
          </p:cNvPr>
          <p:cNvGrpSpPr/>
          <p:nvPr/>
        </p:nvGrpSpPr>
        <p:grpSpPr>
          <a:xfrm>
            <a:off x="9818748" y="-353766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9DE1849-6B53-544A-7B82-267C190F17DB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E2B7BF-9A46-88E7-3A8F-169E789CB223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7CBE347-DA27-85A1-5132-2D0128A5A389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122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D38DB-95A0-1EA6-33E5-470E3E91D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003C51-46CD-2637-BE46-4C4847F54E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6FBDEB-A418-7112-B510-330752CBD9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 &amp; Motivation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DC558E-2E86-37BF-6A63-DF165092FB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A21F6-EDEE-6795-215D-AB8399D62D35}"/>
              </a:ext>
            </a:extLst>
          </p:cNvPr>
          <p:cNvGrpSpPr/>
          <p:nvPr/>
        </p:nvGrpSpPr>
        <p:grpSpPr>
          <a:xfrm>
            <a:off x="134413" y="248198"/>
            <a:ext cx="3051169" cy="3393636"/>
            <a:chOff x="478390" y="664401"/>
            <a:chExt cx="2601067" cy="289301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2A8F541-4021-6258-DD03-1B3A1D5E1098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335ACBD-9A0B-9598-7AC4-B3FD29B929A6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5AFABB7-8274-567C-4BB8-7FCABAFA4FC4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2454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13946-8B1A-2599-CB2D-9658F0FBF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B19CE0-77E4-A2C0-8286-F63AD83ABB6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Me &amp; Motivation [ Person(s) Centered 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4FD67-D3FA-0EE8-8B26-11D88AA48A1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Me</a:t>
            </a:r>
          </a:p>
          <a:p>
            <a:pPr marL="342900" indent="-342900">
              <a:buFontTx/>
              <a:buChar char="-"/>
            </a:pPr>
            <a:r>
              <a:rPr lang="en-US" dirty="0"/>
              <a:t>Who am I as a Researcher?</a:t>
            </a:r>
          </a:p>
          <a:p>
            <a:pPr marL="952493" lvl="1" indent="-342900">
              <a:buFontTx/>
              <a:buChar char="-"/>
            </a:pPr>
            <a:r>
              <a:rPr lang="en-US" sz="1800" dirty="0"/>
              <a:t>What influenced me?</a:t>
            </a:r>
          </a:p>
          <a:p>
            <a:pPr marL="952493" lvl="1" indent="-342900">
              <a:buFontTx/>
              <a:buChar char="-"/>
            </a:pPr>
            <a:r>
              <a:rPr lang="en-US" sz="1800" dirty="0"/>
              <a:t>What makes me unique?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Motivation </a:t>
            </a:r>
          </a:p>
          <a:p>
            <a:pPr marL="342900" indent="-342900">
              <a:buFontTx/>
              <a:buChar char="-"/>
            </a:pPr>
            <a:r>
              <a:rPr lang="en-US" dirty="0"/>
              <a:t>Why does my research Matter?</a:t>
            </a:r>
          </a:p>
          <a:p>
            <a:pPr marL="952493" lvl="1" indent="-342900">
              <a:buFontTx/>
              <a:buChar char="-"/>
            </a:pPr>
            <a:r>
              <a:rPr lang="en-US" sz="2000" dirty="0"/>
              <a:t>Who will benefit?</a:t>
            </a:r>
          </a:p>
          <a:p>
            <a:pPr marL="952493" lvl="1" indent="-342900">
              <a:buFontTx/>
              <a:buChar char="-"/>
            </a:pPr>
            <a:r>
              <a:rPr lang="en-US" sz="2000" dirty="0"/>
              <a:t>What value will be created?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4B7C0-8EAD-D45C-5D31-D45C1D3C522F}"/>
              </a:ext>
            </a:extLst>
          </p:cNvPr>
          <p:cNvGrpSpPr/>
          <p:nvPr/>
        </p:nvGrpSpPr>
        <p:grpSpPr>
          <a:xfrm>
            <a:off x="9818748" y="-353766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2BA729D-41C2-3228-FEF5-C1F91411A521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4FB3782-7B13-E1AA-8DBB-D8E460F2458A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E429E9A-9898-FB83-C622-E37890F21EC2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790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41240-5D58-AA23-048D-82BDB309E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8F0AD6-95C4-1B0D-D203-FCFB64C6CD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Me &amp; Motivation [ 10min Zoom Room 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DC3EA-D719-FF0B-688F-2071805D1ED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Me</a:t>
            </a:r>
          </a:p>
          <a:p>
            <a:pPr marL="342900" indent="-342900">
              <a:buFontTx/>
              <a:buChar char="-"/>
            </a:pPr>
            <a:r>
              <a:rPr lang="en-US" dirty="0"/>
              <a:t>Who am I as a Researcher?</a:t>
            </a:r>
          </a:p>
          <a:p>
            <a:pPr marL="952493" lvl="1" indent="-342900">
              <a:buFontTx/>
              <a:buChar char="-"/>
            </a:pPr>
            <a:r>
              <a:rPr lang="en-US" sz="1800" dirty="0"/>
              <a:t>What influenced me?</a:t>
            </a:r>
          </a:p>
          <a:p>
            <a:pPr marL="952493" lvl="1" indent="-342900">
              <a:buFontTx/>
              <a:buChar char="-"/>
            </a:pPr>
            <a:r>
              <a:rPr lang="en-US" sz="1800" dirty="0"/>
              <a:t>What makes me unique?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Motivation </a:t>
            </a:r>
          </a:p>
          <a:p>
            <a:pPr marL="342900" indent="-342900">
              <a:buFontTx/>
              <a:buChar char="-"/>
            </a:pPr>
            <a:r>
              <a:rPr lang="en-US" dirty="0"/>
              <a:t>Why does my research Matter?</a:t>
            </a:r>
          </a:p>
          <a:p>
            <a:pPr marL="952493" lvl="1" indent="-342900">
              <a:buFontTx/>
              <a:buChar char="-"/>
            </a:pPr>
            <a:r>
              <a:rPr lang="en-US" sz="2000" dirty="0"/>
              <a:t>Who will benefit?</a:t>
            </a:r>
          </a:p>
          <a:p>
            <a:pPr marL="952493" lvl="1" indent="-342900">
              <a:buFontTx/>
              <a:buChar char="-"/>
            </a:pPr>
            <a:r>
              <a:rPr lang="en-US" sz="2000" dirty="0"/>
              <a:t>What value will be created?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14F465-73A7-9B5A-0CEF-26A914A156AE}"/>
              </a:ext>
            </a:extLst>
          </p:cNvPr>
          <p:cNvGrpSpPr/>
          <p:nvPr/>
        </p:nvGrpSpPr>
        <p:grpSpPr>
          <a:xfrm>
            <a:off x="9818748" y="-353766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2D03E0F-6EB0-3DE9-A18E-972BDED35DD1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89A7B01-6BEE-4B3E-D410-14994B6151CA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DD05368-025A-0015-C0E3-D5331637ADA2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9580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B0F8-D754-D2BD-F6F5-4C59449F0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3B7832-9B44-67B9-D719-76B2D6C525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28DEEB-9DE1-CADD-679C-27BEC53EFA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Making it Happen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47234-C36E-651D-EB6E-C2371BB93F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AF874F-CF45-344C-6349-06F8C6D88250}"/>
              </a:ext>
            </a:extLst>
          </p:cNvPr>
          <p:cNvGrpSpPr/>
          <p:nvPr/>
        </p:nvGrpSpPr>
        <p:grpSpPr>
          <a:xfrm>
            <a:off x="134413" y="248198"/>
            <a:ext cx="3051169" cy="3393636"/>
            <a:chOff x="478390" y="664401"/>
            <a:chExt cx="2601067" cy="289301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CDA62E6-33CF-CEB7-6869-1FBBC07BEBA2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32A1A35-A089-4AF1-C32E-FADB4B54729A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50F7406-D360-9E32-8492-AE4C0009A1C7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3875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F66A2-D672-D9AF-B658-4B39FFB86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82E989-C526-68D1-D43A-566C1DE3D2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>
                <a:solidFill>
                  <a:srgbClr val="44BDA3"/>
                </a:solidFill>
              </a:rPr>
              <a:t>Making it Happen –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B8617-34F6-B164-FB78-7650C4497B1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Make up of the Team 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Values and Value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Channels of Supply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Key Ingredients 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Collaborators 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Common Purpose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Stakeholders 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Common Good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Channels of Sale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Territories &amp; Trade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22AC9A-7E05-B9ED-B35F-BA23A2277C0B}"/>
              </a:ext>
            </a:extLst>
          </p:cNvPr>
          <p:cNvGrpSpPr/>
          <p:nvPr/>
        </p:nvGrpSpPr>
        <p:grpSpPr>
          <a:xfrm flipH="1">
            <a:off x="9641019" y="-1000152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9283C04-9E46-78BC-42A7-6F92BA163CFF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AA8E4CF-10CB-196B-F65D-5F15BF296FFE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451B3A4-0394-B803-8EEE-72FF3F834B0D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192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A8F22-E891-30CE-52C3-348BD5749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1624C4-1285-3D4F-FAAC-A2852703C8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131C5F-E2D3-55FC-E13F-68FB3DFFD8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Markets &amp; Marketing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A34193-2BC0-F0F1-CD81-2718014816F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6D00A0-2BC8-BF9A-891C-DD34862845F9}"/>
              </a:ext>
            </a:extLst>
          </p:cNvPr>
          <p:cNvGrpSpPr/>
          <p:nvPr/>
        </p:nvGrpSpPr>
        <p:grpSpPr>
          <a:xfrm>
            <a:off x="134413" y="248198"/>
            <a:ext cx="3051169" cy="3393636"/>
            <a:chOff x="478390" y="664401"/>
            <a:chExt cx="2601067" cy="289301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2652D45-55F0-6200-8DE6-44925EF58D6B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96C6F51-FFCE-8989-010C-8424FAA0731D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A1CD8B7-4AFA-118A-4CD6-B511F8280250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146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4B5F2-258D-341A-BFBF-F6F70C73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E94C6-7FFE-04C2-FC3D-8A46B9C3081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4800" dirty="0"/>
              <a:t>Markets &amp; Marketing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15DF4-D9F5-A2F9-A7D7-6CFA5AE2865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Markets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Start with One Scale with Many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Scanning the Horizon ……..ongoing 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1800" dirty="0"/>
              <a:t>Person , Policy, Practice </a:t>
            </a:r>
          </a:p>
          <a:p>
            <a:pPr lvl="1"/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Marketing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Creating Connection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Telling the Story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Securing the Value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ADB255-8730-402A-2594-B30773EE2E19}"/>
              </a:ext>
            </a:extLst>
          </p:cNvPr>
          <p:cNvGrpSpPr/>
          <p:nvPr/>
        </p:nvGrpSpPr>
        <p:grpSpPr>
          <a:xfrm>
            <a:off x="9818748" y="-353766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E9C3E94-E184-F8DA-667A-6D801D6C04EC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4654EF8-4EFE-DB15-DF4D-7B5DE3C4C26C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73B9F0E-FAB1-CB70-9D5A-4F2166F69F8E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7368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F98E3-5F7A-13CA-6C2A-FB456B89C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031D6-DA65-09EB-44C4-1D41D62A1C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415B3B-1A8C-221E-AC45-819B780EF7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Investment Considerations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32A91-3717-323D-615D-4CF9BD193ED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4E687F-7700-1635-2289-644182FEA69D}"/>
              </a:ext>
            </a:extLst>
          </p:cNvPr>
          <p:cNvGrpSpPr/>
          <p:nvPr/>
        </p:nvGrpSpPr>
        <p:grpSpPr>
          <a:xfrm>
            <a:off x="134413" y="248198"/>
            <a:ext cx="3051169" cy="3393636"/>
            <a:chOff x="478390" y="664401"/>
            <a:chExt cx="2601067" cy="289301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27BFE33-872D-BB04-0A95-42A02274454C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7ED57E8-ADCB-7C14-6A9C-BFE440ABA738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821767-409C-817D-C99C-40A46938F37E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692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CCA5A-B445-F091-6A56-E425FFE7B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0C9462-9BB2-9ABA-0CC9-0A2C0964AE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886" y="3853366"/>
            <a:ext cx="5477987" cy="1008397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Peadar Casey</a:t>
            </a:r>
          </a:p>
          <a:p>
            <a:r>
              <a:rPr lang="en-US" dirty="0"/>
              <a:t>TUS Works Coordinator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2F8C3-B686-1B15-2D60-A73D24760A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7F0F2E-DF92-1BBA-544A-B07E62688F0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079D-6ADC-565B-6CAC-0AA5CBB68A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5738" y="11444288"/>
            <a:ext cx="576262" cy="430212"/>
          </a:xfrm>
          <a:prstGeom prst="rect">
            <a:avLst/>
          </a:prstGeom>
        </p:spPr>
        <p:txBody>
          <a:bodyPr/>
          <a:lstStyle/>
          <a:p>
            <a:fld id="{CB2079F2-58AF-ED44-82D7-E04B2F6FD68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6337E60-3151-6838-987F-C376405AAB4E}"/>
              </a:ext>
            </a:extLst>
          </p:cNvPr>
          <p:cNvSpPr/>
          <p:nvPr/>
        </p:nvSpPr>
        <p:spPr>
          <a:xfrm rot="5400000">
            <a:off x="10321386" y="290753"/>
            <a:ext cx="1452787" cy="1452787"/>
          </a:xfrm>
          <a:custGeom>
            <a:avLst/>
            <a:gdLst>
              <a:gd name="connsiteX0" fmla="*/ 0 w 1452787"/>
              <a:gd name="connsiteY0" fmla="*/ 1452787 h 1452787"/>
              <a:gd name="connsiteX1" fmla="*/ 0 w 1452787"/>
              <a:gd name="connsiteY1" fmla="*/ 464457 h 1452787"/>
              <a:gd name="connsiteX2" fmla="*/ 0 w 1452787"/>
              <a:gd name="connsiteY2" fmla="*/ 0 h 1452787"/>
              <a:gd name="connsiteX3" fmla="*/ 464457 w 1452787"/>
              <a:gd name="connsiteY3" fmla="*/ 0 h 1452787"/>
              <a:gd name="connsiteX4" fmla="*/ 1452787 w 1452787"/>
              <a:gd name="connsiteY4" fmla="*/ 0 h 1452787"/>
              <a:gd name="connsiteX5" fmla="*/ 1452787 w 1452787"/>
              <a:gd name="connsiteY5" fmla="*/ 464457 h 1452787"/>
              <a:gd name="connsiteX6" fmla="*/ 464457 w 1452787"/>
              <a:gd name="connsiteY6" fmla="*/ 464457 h 1452787"/>
              <a:gd name="connsiteX7" fmla="*/ 464457 w 1452787"/>
              <a:gd name="connsiteY7" fmla="*/ 1452787 h 145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2787" h="1452787">
                <a:moveTo>
                  <a:pt x="0" y="1452787"/>
                </a:moveTo>
                <a:lnTo>
                  <a:pt x="0" y="464457"/>
                </a:lnTo>
                <a:lnTo>
                  <a:pt x="0" y="0"/>
                </a:lnTo>
                <a:lnTo>
                  <a:pt x="464457" y="0"/>
                </a:lnTo>
                <a:lnTo>
                  <a:pt x="1452787" y="0"/>
                </a:lnTo>
                <a:lnTo>
                  <a:pt x="1452787" y="464457"/>
                </a:lnTo>
                <a:lnTo>
                  <a:pt x="464457" y="464457"/>
                </a:lnTo>
                <a:lnTo>
                  <a:pt x="464457" y="1452787"/>
                </a:lnTo>
                <a:close/>
              </a:path>
            </a:pathLst>
          </a:custGeom>
          <a:solidFill>
            <a:srgbClr val="EE8A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4EFF849-8BCD-4282-64D0-E5E1E97E59A8}"/>
              </a:ext>
            </a:extLst>
          </p:cNvPr>
          <p:cNvSpPr txBox="1">
            <a:spLocks/>
          </p:cNvSpPr>
          <p:nvPr/>
        </p:nvSpPr>
        <p:spPr>
          <a:xfrm>
            <a:off x="8308428" y="5660810"/>
            <a:ext cx="3883572" cy="622069"/>
          </a:xfrm>
          <a:prstGeom prst="rect">
            <a:avLst/>
          </a:prstGeom>
          <a:solidFill>
            <a:srgbClr val="CF7BB3"/>
          </a:solidFill>
        </p:spPr>
        <p:txBody>
          <a:bodyPr anchor="ctr"/>
          <a:lstStyle>
            <a:lvl1pPr marL="835822" indent="-835822" algn="l" defTabSz="3343281" rtl="0" eaLnBrk="1" latinLnBrk="0" hangingPunct="1">
              <a:lnSpc>
                <a:spcPct val="100000"/>
              </a:lnSpc>
              <a:spcBef>
                <a:spcPts val="3657"/>
              </a:spcBef>
              <a:buFont typeface="Arial" panose="020B0604020202020204" pitchFamily="34" charset="0"/>
              <a:buChar char="•"/>
              <a:defRPr sz="3870" kern="1200">
                <a:solidFill>
                  <a:srgbClr val="011E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507462" indent="-835822" algn="l" defTabSz="3343281" rtl="0" eaLnBrk="1" latinLnBrk="0" hangingPunct="1">
              <a:lnSpc>
                <a:spcPct val="100000"/>
              </a:lnSpc>
              <a:spcBef>
                <a:spcPts val="1828"/>
              </a:spcBef>
              <a:buFont typeface="Arial" panose="020B0604020202020204" pitchFamily="34" charset="0"/>
              <a:buChar char="•"/>
              <a:defRPr sz="3870" kern="1200">
                <a:solidFill>
                  <a:srgbClr val="011E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179101" indent="-835822" algn="l" defTabSz="3343281" rtl="0" eaLnBrk="1" latinLnBrk="0" hangingPunct="1">
              <a:lnSpc>
                <a:spcPct val="100000"/>
              </a:lnSpc>
              <a:spcBef>
                <a:spcPts val="1828"/>
              </a:spcBef>
              <a:buFont typeface="Arial" panose="020B0604020202020204" pitchFamily="34" charset="0"/>
              <a:buChar char="•"/>
              <a:defRPr sz="3870" kern="1200">
                <a:solidFill>
                  <a:srgbClr val="011E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850740" indent="-835822" algn="l" defTabSz="3343281" rtl="0" eaLnBrk="1" latinLnBrk="0" hangingPunct="1">
              <a:lnSpc>
                <a:spcPct val="100000"/>
              </a:lnSpc>
              <a:spcBef>
                <a:spcPts val="1828"/>
              </a:spcBef>
              <a:buFont typeface="Arial" panose="020B0604020202020204" pitchFamily="34" charset="0"/>
              <a:buChar char="•"/>
              <a:defRPr sz="3870" kern="1200">
                <a:solidFill>
                  <a:srgbClr val="011E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7522384" indent="-835822" algn="l" defTabSz="3343281" rtl="0" eaLnBrk="1" latinLnBrk="0" hangingPunct="1">
              <a:lnSpc>
                <a:spcPct val="100000"/>
              </a:lnSpc>
              <a:spcBef>
                <a:spcPts val="1828"/>
              </a:spcBef>
              <a:buFont typeface="Arial" panose="020B0604020202020204" pitchFamily="34" charset="0"/>
              <a:buChar char="•"/>
              <a:defRPr sz="3870" kern="1200">
                <a:solidFill>
                  <a:srgbClr val="011E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9194022" indent="-835822" algn="l" defTabSz="3343281" rtl="0" eaLnBrk="1" latinLnBrk="0" hangingPunct="1">
              <a:lnSpc>
                <a:spcPct val="90000"/>
              </a:lnSpc>
              <a:spcBef>
                <a:spcPts val="1828"/>
              </a:spcBef>
              <a:buFont typeface="Arial" panose="020B0604020202020204" pitchFamily="34" charset="0"/>
              <a:buChar char="•"/>
              <a:defRPr sz="6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65665" indent="-835822" algn="l" defTabSz="3343281" rtl="0" eaLnBrk="1" latinLnBrk="0" hangingPunct="1">
              <a:lnSpc>
                <a:spcPct val="90000"/>
              </a:lnSpc>
              <a:spcBef>
                <a:spcPts val="1828"/>
              </a:spcBef>
              <a:buFont typeface="Arial" panose="020B0604020202020204" pitchFamily="34" charset="0"/>
              <a:buChar char="•"/>
              <a:defRPr sz="6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37303" indent="-835822" algn="l" defTabSz="3343281" rtl="0" eaLnBrk="1" latinLnBrk="0" hangingPunct="1">
              <a:lnSpc>
                <a:spcPct val="90000"/>
              </a:lnSpc>
              <a:spcBef>
                <a:spcPts val="1828"/>
              </a:spcBef>
              <a:buFont typeface="Arial" panose="020B0604020202020204" pitchFamily="34" charset="0"/>
              <a:buChar char="•"/>
              <a:defRPr sz="6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208947" indent="-835822" algn="l" defTabSz="3343281" rtl="0" eaLnBrk="1" latinLnBrk="0" hangingPunct="1">
              <a:lnSpc>
                <a:spcPct val="90000"/>
              </a:lnSpc>
              <a:spcBef>
                <a:spcPts val="1828"/>
              </a:spcBef>
              <a:buFont typeface="Arial" panose="020B0604020202020204" pitchFamily="34" charset="0"/>
              <a:buChar char="•"/>
              <a:defRPr sz="6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bg1"/>
                </a:solidFill>
              </a:rPr>
              <a:t>peadar.casey@tus.ie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E419FF-B02B-A22D-2CDD-B8DBBC81DA62}"/>
              </a:ext>
            </a:extLst>
          </p:cNvPr>
          <p:cNvGrpSpPr/>
          <p:nvPr/>
        </p:nvGrpSpPr>
        <p:grpSpPr>
          <a:xfrm>
            <a:off x="9522194" y="1257206"/>
            <a:ext cx="3051169" cy="3393636"/>
            <a:chOff x="478390" y="664401"/>
            <a:chExt cx="2601067" cy="289301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9D484B5-506D-4AC9-C614-BFD3E97374F7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AA398D7-8ADB-A5D3-FDA5-F328BA44429B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8519BA-7EC4-EB5F-3FE1-28D2121A45EF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7829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BF326-83D2-A119-C54F-FF4D67495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41BCF8-2E79-4CC9-9DA7-30A0C01BA6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04800" y="940920"/>
            <a:ext cx="10651221" cy="804265"/>
          </a:xfrm>
        </p:spPr>
        <p:txBody>
          <a:bodyPr/>
          <a:lstStyle/>
          <a:p>
            <a:r>
              <a:rPr lang="en-US" dirty="0"/>
              <a:t>INNOBOOST Investment €50,000 [ 10min Zoom Room 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5942-71E8-830D-C65B-05F9804DDC4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What ?</a:t>
            </a:r>
          </a:p>
          <a:p>
            <a:pPr marL="342900" indent="-342900">
              <a:buFontTx/>
              <a:buChar char="-"/>
            </a:pPr>
            <a:r>
              <a:rPr lang="en-US" dirty="0"/>
              <a:t>How would you invest the €50,000 in your research?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Why? </a:t>
            </a:r>
          </a:p>
          <a:p>
            <a:pPr marL="342900" indent="-342900">
              <a:buFontTx/>
              <a:buChar char="-"/>
            </a:pPr>
            <a:r>
              <a:rPr lang="en-US" dirty="0"/>
              <a:t>Why did you choose the area of investment?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What to expect?</a:t>
            </a:r>
          </a:p>
          <a:p>
            <a:pPr marL="342900" indent="-342900">
              <a:buFontTx/>
              <a:buChar char="-"/>
            </a:pPr>
            <a:r>
              <a:rPr lang="en-US" dirty="0"/>
              <a:t>Return on Investment?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What Market would you explore first?</a:t>
            </a:r>
          </a:p>
          <a:p>
            <a:r>
              <a:rPr lang="en-US" sz="2800" dirty="0"/>
              <a:t>-   </a:t>
            </a:r>
            <a:r>
              <a:rPr lang="en-US" dirty="0"/>
              <a:t>Scanning the Horizon, for what?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82AB1B-6E0D-6A7B-02E8-9173C66FEA40}"/>
              </a:ext>
            </a:extLst>
          </p:cNvPr>
          <p:cNvGrpSpPr/>
          <p:nvPr/>
        </p:nvGrpSpPr>
        <p:grpSpPr>
          <a:xfrm>
            <a:off x="9818748" y="-353766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A1CBDF0-4883-B65F-62E8-8E627624643E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426B77-F8D1-2BD5-E59D-72906C88B82B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941E07D-5721-10EE-96C3-BCD412A770A8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58275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7594E-EC37-C5B1-11A6-0C0F125F4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1136CA-D9E4-0717-0DD3-7BC005707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CDFD5E-7164-80F5-8574-1ACE5A3A23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Suggestions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403C3-1E9F-1490-BB72-2B63F770647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B86F2E-CF71-C335-FCEE-8E73A2EE01D9}"/>
              </a:ext>
            </a:extLst>
          </p:cNvPr>
          <p:cNvGrpSpPr/>
          <p:nvPr/>
        </p:nvGrpSpPr>
        <p:grpSpPr>
          <a:xfrm>
            <a:off x="134413" y="248198"/>
            <a:ext cx="3051169" cy="3393636"/>
            <a:chOff x="478390" y="664401"/>
            <a:chExt cx="2601067" cy="289301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437791F-9381-CB84-09B9-ED375E5439F1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DD5EFA3-E0AA-51D1-ED20-FA12632EFBA4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DFB6040-3F8A-4CF9-E117-74C5DCFE9410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3549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C435F-471B-F0CF-F6A3-AF4698AB7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5441D-31A3-702B-6740-10F1A5CF0F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>
                <a:solidFill>
                  <a:srgbClr val="44BDA3"/>
                </a:solidFill>
              </a:rPr>
              <a:t>I wish I knew then what I know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582A1-CA44-3EA2-8B03-42CC027D878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204800" y="1879793"/>
            <a:ext cx="10483429" cy="443957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Stay Curious 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Research is never ending, formal and informal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Scan the Horizon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Where are the gaps? 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Practice does not always follow Policy 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Be policy aware and practice active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Seek signs (sometimes subtle) of like minds 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Connecting to your tribe makes the journey of discovery “easier”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Markets never lie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Research is invigorating, Revenue is income, Reward is satisfying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AF69E4-9408-1932-17F9-524C24608463}"/>
              </a:ext>
            </a:extLst>
          </p:cNvPr>
          <p:cNvGrpSpPr/>
          <p:nvPr/>
        </p:nvGrpSpPr>
        <p:grpSpPr>
          <a:xfrm flipH="1">
            <a:off x="9641019" y="-1000152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E611D7-7F9B-3E85-44A2-D0E677602F9D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EC7E86C-B032-5ADC-5528-E464C4D543A7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CEA934E-499F-FE05-BAD2-357B0D4AADD3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80394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BD1E8-D199-9E7E-4078-CA3C0930E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EFEE86-A340-B84D-37C4-872E4EB739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>
                <a:solidFill>
                  <a:srgbClr val="44BDA3"/>
                </a:solidFill>
              </a:rPr>
              <a:t>The Circularity of Research Systems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638A3E-0B13-E98B-01CF-683049E5483C}"/>
              </a:ext>
            </a:extLst>
          </p:cNvPr>
          <p:cNvGrpSpPr/>
          <p:nvPr/>
        </p:nvGrpSpPr>
        <p:grpSpPr>
          <a:xfrm flipH="1">
            <a:off x="9641019" y="-1000152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FA47F91-579A-32A3-1C82-28CB7CC353F5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C2A6BD6-F2CE-DFA1-0652-7E6C4CAF2ADA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5514BB0-9DF1-BB47-1F28-F247CCC8BEDA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1617E61-5457-E94B-A15B-0E76F6980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382137"/>
              </p:ext>
            </p:extLst>
          </p:nvPr>
        </p:nvGraphicFramePr>
        <p:xfrm>
          <a:off x="314036" y="15232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91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1B00E-87A4-6809-75C0-0606E0F76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217" y="3143430"/>
            <a:ext cx="6041176" cy="1008397"/>
          </a:xfrm>
          <a:prstGeom prst="rect">
            <a:avLst/>
          </a:prstGeom>
        </p:spPr>
        <p:txBody>
          <a:bodyPr/>
          <a:lstStyle/>
          <a:p>
            <a:r>
              <a:rPr lang="en-US" sz="5400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499F2-5E90-07E2-4CB3-FFBDC4494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peadar.casey@tus.ie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021E51-227A-9FF6-03EB-1E8D3DCAB46F}"/>
              </a:ext>
            </a:extLst>
          </p:cNvPr>
          <p:cNvGrpSpPr/>
          <p:nvPr/>
        </p:nvGrpSpPr>
        <p:grpSpPr>
          <a:xfrm>
            <a:off x="6634254" y="3464364"/>
            <a:ext cx="3051169" cy="3393636"/>
            <a:chOff x="478390" y="664401"/>
            <a:chExt cx="2601067" cy="289301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3FC3F02-BD0A-2654-16BC-95DD8BBC0968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0C1049C-9D5D-CAAC-D8B6-280AABA9D68F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4A9D3E7-3EB3-753C-E381-43FB3B25AE40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913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8E74D-8824-1D45-92D0-C558923AA8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D3EE41-58A4-F347-B487-F6E6A4B2A74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Why Research to Revenue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F91A7C-8453-734D-8C11-8B904D12FD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ED337C-F64E-DA49-AD56-28A14BCEEF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5B6173-46F8-114D-AC3C-D521B40B69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C331F7-5757-6641-9BBF-CD38714CB5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5M Model - Summary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310EBE-4E3C-B445-BD97-7B2640FD79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3B016CE-DAB6-9640-B44D-A78DE1197B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Me &amp; Motivation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37B424-7DC9-8345-8319-7602110158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F33781D-C6EB-6446-9C85-FB2000012C6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Marking it Happen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367E26-76EA-4E40-9D99-7C3977776A6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794E5C9-0EA8-BF47-A0AF-E0B7D985829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/>
              <a:t>Markets &amp; Marketing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8F19BA0-100A-BA42-BED3-4F4CB3AB15F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/>
              <a:t>07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1D52E53-546D-EF42-A264-22D89E5373E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dirty="0"/>
              <a:t>Investment Considerations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A918B5F-90D1-504A-8107-BD0E2D1B59B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EAA88C-0952-8B97-6E28-AF83C2EEAFEE}"/>
              </a:ext>
            </a:extLst>
          </p:cNvPr>
          <p:cNvGrpSpPr/>
          <p:nvPr/>
        </p:nvGrpSpPr>
        <p:grpSpPr>
          <a:xfrm>
            <a:off x="259775" y="3676347"/>
            <a:ext cx="3051169" cy="3393636"/>
            <a:chOff x="478390" y="664401"/>
            <a:chExt cx="2601067" cy="289301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0904290-C067-911D-078A-2034FAA67FF3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72153E2-0923-2348-187B-B197C27E4F50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E4612EA-F062-8658-B86C-2C7ADCF2431B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1068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701505-57B6-7A45-B68E-0C04614F51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Why Research to Revenue?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49C28-0EFC-BE3D-0FC3-81523A0ADA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1720" y="683088"/>
            <a:ext cx="3988026" cy="757034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AFF123-1A9B-DB5D-5B0C-DF82B9580027}"/>
              </a:ext>
            </a:extLst>
          </p:cNvPr>
          <p:cNvGrpSpPr/>
          <p:nvPr/>
        </p:nvGrpSpPr>
        <p:grpSpPr>
          <a:xfrm>
            <a:off x="134413" y="248198"/>
            <a:ext cx="3051169" cy="3393636"/>
            <a:chOff x="478390" y="664401"/>
            <a:chExt cx="2601067" cy="289301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5C74C90-F21B-9199-50E5-53B725DBA34B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0CE1166-AE4C-78D0-08C3-2FDE230F78AA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DCC7EA-8C02-E6F4-C4F7-1B324F66F5FA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pic>
        <p:nvPicPr>
          <p:cNvPr id="1026" name="Picture 2" descr="Webinar: Research to Revenue: The Path of Scientific Entrepreneurship">
            <a:extLst>
              <a:ext uri="{FF2B5EF4-FFF2-40B4-BE49-F238E27FC236}">
                <a16:creationId xmlns:a16="http://schemas.microsoft.com/office/drawing/2014/main" id="{D8E0674C-8F4F-00B2-8064-15568A82EE92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76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0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BB18E3-F736-2842-91BA-877EB98C7F5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84196" y="534530"/>
            <a:ext cx="8619892" cy="1513418"/>
          </a:xfrm>
        </p:spPr>
        <p:txBody>
          <a:bodyPr/>
          <a:lstStyle/>
          <a:p>
            <a:r>
              <a:rPr lang="en-US" dirty="0"/>
              <a:t>Return on Investment &amp; Purposeful Impact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A3E78A-700B-CA4F-83B4-5D0535AC6C7A}"/>
              </a:ext>
            </a:extLst>
          </p:cNvPr>
          <p:cNvSpPr/>
          <p:nvPr/>
        </p:nvSpPr>
        <p:spPr>
          <a:xfrm>
            <a:off x="4423941" y="-3443729"/>
            <a:ext cx="4915922" cy="1050965"/>
          </a:xfrm>
          <a:prstGeom prst="rect">
            <a:avLst/>
          </a:prstGeom>
          <a:solidFill>
            <a:srgbClr val="7C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9" dirty="0">
              <a:latin typeface="Montserrat" panose="00000500000000000000" pitchFamily="50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3F68DE-9489-AB46-BE7F-57B16BA39E3C}"/>
              </a:ext>
            </a:extLst>
          </p:cNvPr>
          <p:cNvSpPr/>
          <p:nvPr/>
        </p:nvSpPr>
        <p:spPr>
          <a:xfrm>
            <a:off x="4977436" y="3683517"/>
            <a:ext cx="1548937" cy="1548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9" dirty="0">
              <a:latin typeface="Montserrat" panose="00000500000000000000" pitchFamily="50" charset="0"/>
            </a:endParaRPr>
          </a:p>
        </p:txBody>
      </p:sp>
      <p:sp>
        <p:nvSpPr>
          <p:cNvPr id="66" name="Slide Number Placeholder 2">
            <a:extLst>
              <a:ext uri="{FF2B5EF4-FFF2-40B4-BE49-F238E27FC236}">
                <a16:creationId xmlns:a16="http://schemas.microsoft.com/office/drawing/2014/main" id="{E9C72276-D914-3543-9C06-3EA9336EF950}"/>
              </a:ext>
            </a:extLst>
          </p:cNvPr>
          <p:cNvSpPr txBox="1">
            <a:spLocks/>
          </p:cNvSpPr>
          <p:nvPr/>
        </p:nvSpPr>
        <p:spPr>
          <a:xfrm>
            <a:off x="11615942" y="11443924"/>
            <a:ext cx="576060" cy="430124"/>
          </a:xfrm>
          <a:prstGeom prst="rect">
            <a:avLst/>
          </a:prstGeom>
        </p:spPr>
        <p:txBody>
          <a:bodyPr vert="horz" lIns="147472" tIns="73735" rIns="147472" bIns="73735" rtlCol="0" anchor="ctr"/>
          <a:lstStyle>
            <a:defPPr>
              <a:defRPr lang="en-US"/>
            </a:defPPr>
            <a:lvl1pPr marL="0" algn="ctr" defTabSz="325892" rtl="0" eaLnBrk="1" latinLnBrk="0" hangingPunct="1">
              <a:defRPr sz="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5892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1784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676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569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9461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55353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1245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7137" algn="l" defTabSz="325892" rtl="0" eaLnBrk="1" latinLnBrk="0" hangingPunct="1"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2079F2-58AF-ED44-82D7-E04B2F6FD686}" type="slidenum">
              <a:rPr lang="en-US" sz="1291"/>
              <a:pPr/>
              <a:t>5</a:t>
            </a:fld>
            <a:endParaRPr lang="en-US" sz="1291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6EC7856-B0EC-004E-A2BE-9CF77555B8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588301" y="2259691"/>
            <a:ext cx="4939670" cy="3889855"/>
          </a:xfrm>
        </p:spPr>
        <p:txBody>
          <a:bodyPr/>
          <a:lstStyle/>
          <a:p>
            <a:r>
              <a:rPr lang="en-US" sz="6987" dirty="0"/>
              <a:t>  </a:t>
            </a:r>
            <a:r>
              <a:rPr lang="en-US" dirty="0"/>
              <a:t> </a:t>
            </a:r>
          </a:p>
        </p:txBody>
      </p:sp>
      <p:pic>
        <p:nvPicPr>
          <p:cNvPr id="2052" name="Picture 4" descr="Investment">
            <a:extLst>
              <a:ext uri="{FF2B5EF4-FFF2-40B4-BE49-F238E27FC236}">
                <a16:creationId xmlns:a16="http://schemas.microsoft.com/office/drawing/2014/main" id="{19702976-3258-F6B7-25CB-C65372CC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1" y="289447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aphic 6">
            <a:extLst>
              <a:ext uri="{FF2B5EF4-FFF2-40B4-BE49-F238E27FC236}">
                <a16:creationId xmlns:a16="http://schemas.microsoft.com/office/drawing/2014/main" id="{56D57B67-680E-614B-BD01-14ECF9E11833}"/>
              </a:ext>
            </a:extLst>
          </p:cNvPr>
          <p:cNvGrpSpPr/>
          <p:nvPr/>
        </p:nvGrpSpPr>
        <p:grpSpPr>
          <a:xfrm>
            <a:off x="5814087" y="4047060"/>
            <a:ext cx="893291" cy="893291"/>
            <a:chOff x="-3790297" y="3847119"/>
            <a:chExt cx="590550" cy="590550"/>
          </a:xfrm>
          <a:solidFill>
            <a:srgbClr val="EE8A22"/>
          </a:solidFill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41F3D98-077C-6E49-9B1A-92CD79B58713}"/>
                </a:ext>
              </a:extLst>
            </p:cNvPr>
            <p:cNvSpPr/>
            <p:nvPr/>
          </p:nvSpPr>
          <p:spPr>
            <a:xfrm>
              <a:off x="-3675901" y="3847119"/>
              <a:ext cx="361950" cy="523875"/>
            </a:xfrm>
            <a:custGeom>
              <a:avLst/>
              <a:gdLst>
                <a:gd name="connsiteX0" fmla="*/ 180880 w 361950"/>
                <a:gd name="connsiteY0" fmla="*/ 523875 h 523875"/>
                <a:gd name="connsiteX1" fmla="*/ 144494 w 361950"/>
                <a:gd name="connsiteY1" fmla="*/ 502063 h 523875"/>
                <a:gd name="connsiteX2" fmla="*/ 21241 w 361950"/>
                <a:gd name="connsiteY2" fmla="*/ 270986 h 523875"/>
                <a:gd name="connsiteX3" fmla="*/ 0 w 361950"/>
                <a:gd name="connsiteY3" fmla="*/ 185833 h 523875"/>
                <a:gd name="connsiteX4" fmla="*/ 0 w 361950"/>
                <a:gd name="connsiteY4" fmla="*/ 180975 h 523875"/>
                <a:gd name="connsiteX5" fmla="*/ 180975 w 361950"/>
                <a:gd name="connsiteY5" fmla="*/ 0 h 523875"/>
                <a:gd name="connsiteX6" fmla="*/ 361950 w 361950"/>
                <a:gd name="connsiteY6" fmla="*/ 180975 h 523875"/>
                <a:gd name="connsiteX7" fmla="*/ 361950 w 361950"/>
                <a:gd name="connsiteY7" fmla="*/ 185738 h 523875"/>
                <a:gd name="connsiteX8" fmla="*/ 340709 w 361950"/>
                <a:gd name="connsiteY8" fmla="*/ 270891 h 523875"/>
                <a:gd name="connsiteX9" fmla="*/ 217456 w 361950"/>
                <a:gd name="connsiteY9" fmla="*/ 501967 h 523875"/>
                <a:gd name="connsiteX10" fmla="*/ 180880 w 361950"/>
                <a:gd name="connsiteY10" fmla="*/ 523875 h 523875"/>
                <a:gd name="connsiteX11" fmla="*/ 180880 w 361950"/>
                <a:gd name="connsiteY11" fmla="*/ 19050 h 523875"/>
                <a:gd name="connsiteX12" fmla="*/ 18955 w 361950"/>
                <a:gd name="connsiteY12" fmla="*/ 180975 h 523875"/>
                <a:gd name="connsiteX13" fmla="*/ 18955 w 361950"/>
                <a:gd name="connsiteY13" fmla="*/ 185738 h 523875"/>
                <a:gd name="connsiteX14" fmla="*/ 38005 w 361950"/>
                <a:gd name="connsiteY14" fmla="*/ 261938 h 523875"/>
                <a:gd name="connsiteX15" fmla="*/ 161258 w 361950"/>
                <a:gd name="connsiteY15" fmla="*/ 493014 h 523875"/>
                <a:gd name="connsiteX16" fmla="*/ 180880 w 361950"/>
                <a:gd name="connsiteY16" fmla="*/ 504825 h 523875"/>
                <a:gd name="connsiteX17" fmla="*/ 200501 w 361950"/>
                <a:gd name="connsiteY17" fmla="*/ 493014 h 523875"/>
                <a:gd name="connsiteX18" fmla="*/ 323755 w 361950"/>
                <a:gd name="connsiteY18" fmla="*/ 261938 h 523875"/>
                <a:gd name="connsiteX19" fmla="*/ 342805 w 361950"/>
                <a:gd name="connsiteY19" fmla="*/ 185738 h 523875"/>
                <a:gd name="connsiteX20" fmla="*/ 342805 w 361950"/>
                <a:gd name="connsiteY20" fmla="*/ 180975 h 523875"/>
                <a:gd name="connsiteX21" fmla="*/ 180880 w 361950"/>
                <a:gd name="connsiteY21" fmla="*/ 1905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1950" h="523875">
                  <a:moveTo>
                    <a:pt x="180880" y="523875"/>
                  </a:moveTo>
                  <a:cubicBezTo>
                    <a:pt x="165640" y="523875"/>
                    <a:pt x="151638" y="515493"/>
                    <a:pt x="144494" y="502063"/>
                  </a:cubicBezTo>
                  <a:lnTo>
                    <a:pt x="21241" y="270986"/>
                  </a:lnTo>
                  <a:cubicBezTo>
                    <a:pt x="7334" y="244888"/>
                    <a:pt x="0" y="215360"/>
                    <a:pt x="0" y="185833"/>
                  </a:cubicBezTo>
                  <a:lnTo>
                    <a:pt x="0" y="180975"/>
                  </a:lnTo>
                  <a:cubicBezTo>
                    <a:pt x="0" y="81153"/>
                    <a:pt x="81153" y="0"/>
                    <a:pt x="180975" y="0"/>
                  </a:cubicBezTo>
                  <a:cubicBezTo>
                    <a:pt x="280797" y="0"/>
                    <a:pt x="361950" y="81153"/>
                    <a:pt x="361950" y="180975"/>
                  </a:cubicBezTo>
                  <a:lnTo>
                    <a:pt x="361950" y="185738"/>
                  </a:lnTo>
                  <a:cubicBezTo>
                    <a:pt x="361950" y="215360"/>
                    <a:pt x="354616" y="244792"/>
                    <a:pt x="340709" y="270891"/>
                  </a:cubicBezTo>
                  <a:lnTo>
                    <a:pt x="217456" y="501967"/>
                  </a:lnTo>
                  <a:cubicBezTo>
                    <a:pt x="210122" y="515493"/>
                    <a:pt x="196120" y="523875"/>
                    <a:pt x="180880" y="523875"/>
                  </a:cubicBezTo>
                  <a:close/>
                  <a:moveTo>
                    <a:pt x="180880" y="19050"/>
                  </a:moveTo>
                  <a:cubicBezTo>
                    <a:pt x="91631" y="19050"/>
                    <a:pt x="18955" y="91726"/>
                    <a:pt x="18955" y="180975"/>
                  </a:cubicBezTo>
                  <a:lnTo>
                    <a:pt x="18955" y="185738"/>
                  </a:lnTo>
                  <a:cubicBezTo>
                    <a:pt x="18955" y="212217"/>
                    <a:pt x="25527" y="238601"/>
                    <a:pt x="38005" y="261938"/>
                  </a:cubicBezTo>
                  <a:lnTo>
                    <a:pt x="161258" y="493014"/>
                  </a:lnTo>
                  <a:cubicBezTo>
                    <a:pt x="165164" y="500253"/>
                    <a:pt x="172688" y="504825"/>
                    <a:pt x="180880" y="504825"/>
                  </a:cubicBezTo>
                  <a:cubicBezTo>
                    <a:pt x="189071" y="504825"/>
                    <a:pt x="196596" y="500348"/>
                    <a:pt x="200501" y="493014"/>
                  </a:cubicBezTo>
                  <a:lnTo>
                    <a:pt x="323755" y="261938"/>
                  </a:lnTo>
                  <a:cubicBezTo>
                    <a:pt x="336233" y="238601"/>
                    <a:pt x="342805" y="212217"/>
                    <a:pt x="342805" y="185738"/>
                  </a:cubicBezTo>
                  <a:lnTo>
                    <a:pt x="342805" y="180975"/>
                  </a:lnTo>
                  <a:cubicBezTo>
                    <a:pt x="342805" y="91726"/>
                    <a:pt x="270129" y="19050"/>
                    <a:pt x="18088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D683136-4DE2-E845-ADF0-3C5BBD71D822}"/>
                </a:ext>
              </a:extLst>
            </p:cNvPr>
            <p:cNvSpPr/>
            <p:nvPr/>
          </p:nvSpPr>
          <p:spPr>
            <a:xfrm>
              <a:off x="-3637897" y="3885219"/>
              <a:ext cx="285750" cy="285750"/>
            </a:xfrm>
            <a:custGeom>
              <a:avLst/>
              <a:gdLst>
                <a:gd name="connsiteX0" fmla="*/ 142875 w 285750"/>
                <a:gd name="connsiteY0" fmla="*/ 285750 h 285750"/>
                <a:gd name="connsiteX1" fmla="*/ 0 w 285750"/>
                <a:gd name="connsiteY1" fmla="*/ 142875 h 285750"/>
                <a:gd name="connsiteX2" fmla="*/ 142875 w 285750"/>
                <a:gd name="connsiteY2" fmla="*/ 0 h 285750"/>
                <a:gd name="connsiteX3" fmla="*/ 285750 w 285750"/>
                <a:gd name="connsiteY3" fmla="*/ 142875 h 285750"/>
                <a:gd name="connsiteX4" fmla="*/ 142875 w 285750"/>
                <a:gd name="connsiteY4" fmla="*/ 285750 h 285750"/>
                <a:gd name="connsiteX5" fmla="*/ 142875 w 285750"/>
                <a:gd name="connsiteY5" fmla="*/ 19050 h 285750"/>
                <a:gd name="connsiteX6" fmla="*/ 19050 w 285750"/>
                <a:gd name="connsiteY6" fmla="*/ 142875 h 285750"/>
                <a:gd name="connsiteX7" fmla="*/ 142875 w 285750"/>
                <a:gd name="connsiteY7" fmla="*/ 266700 h 285750"/>
                <a:gd name="connsiteX8" fmla="*/ 266700 w 285750"/>
                <a:gd name="connsiteY8" fmla="*/ 142875 h 285750"/>
                <a:gd name="connsiteX9" fmla="*/ 142875 w 285750"/>
                <a:gd name="connsiteY9" fmla="*/ 190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0" h="285750">
                  <a:moveTo>
                    <a:pt x="142875" y="285750"/>
                  </a:moveTo>
                  <a:cubicBezTo>
                    <a:pt x="64103" y="285750"/>
                    <a:pt x="0" y="221647"/>
                    <a:pt x="0" y="142875"/>
                  </a:cubicBezTo>
                  <a:cubicBezTo>
                    <a:pt x="0" y="64103"/>
                    <a:pt x="64103" y="0"/>
                    <a:pt x="142875" y="0"/>
                  </a:cubicBezTo>
                  <a:cubicBezTo>
                    <a:pt x="221647" y="0"/>
                    <a:pt x="285750" y="64103"/>
                    <a:pt x="285750" y="142875"/>
                  </a:cubicBezTo>
                  <a:cubicBezTo>
                    <a:pt x="285750" y="221647"/>
                    <a:pt x="221647" y="285750"/>
                    <a:pt x="142875" y="285750"/>
                  </a:cubicBezTo>
                  <a:close/>
                  <a:moveTo>
                    <a:pt x="142875" y="19050"/>
                  </a:moveTo>
                  <a:cubicBezTo>
                    <a:pt x="74581" y="19050"/>
                    <a:pt x="19050" y="74581"/>
                    <a:pt x="19050" y="142875"/>
                  </a:cubicBezTo>
                  <a:cubicBezTo>
                    <a:pt x="19050" y="211169"/>
                    <a:pt x="74581" y="266700"/>
                    <a:pt x="142875" y="266700"/>
                  </a:cubicBezTo>
                  <a:cubicBezTo>
                    <a:pt x="211169" y="266700"/>
                    <a:pt x="266700" y="211169"/>
                    <a:pt x="266700" y="142875"/>
                  </a:cubicBezTo>
                  <a:cubicBezTo>
                    <a:pt x="266700" y="74581"/>
                    <a:pt x="211169" y="19050"/>
                    <a:pt x="14287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92D2986-FE32-2044-8AB0-21E0191503C8}"/>
                </a:ext>
              </a:extLst>
            </p:cNvPr>
            <p:cNvSpPr/>
            <p:nvPr/>
          </p:nvSpPr>
          <p:spPr>
            <a:xfrm>
              <a:off x="-3504547" y="3894744"/>
              <a:ext cx="19050" cy="266700"/>
            </a:xfrm>
            <a:custGeom>
              <a:avLst/>
              <a:gdLst>
                <a:gd name="connsiteX0" fmla="*/ 0 w 19050"/>
                <a:gd name="connsiteY0" fmla="*/ 0 h 266700"/>
                <a:gd name="connsiteX1" fmla="*/ 19050 w 19050"/>
                <a:gd name="connsiteY1" fmla="*/ 0 h 266700"/>
                <a:gd name="connsiteX2" fmla="*/ 19050 w 19050"/>
                <a:gd name="connsiteY2" fmla="*/ 266700 h 266700"/>
                <a:gd name="connsiteX3" fmla="*/ 0 w 19050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266700">
                  <a:moveTo>
                    <a:pt x="0" y="0"/>
                  </a:moveTo>
                  <a:lnTo>
                    <a:pt x="19050" y="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881BB7B-02B2-A243-B280-1B2E8D44E5C4}"/>
                </a:ext>
              </a:extLst>
            </p:cNvPr>
            <p:cNvSpPr/>
            <p:nvPr/>
          </p:nvSpPr>
          <p:spPr>
            <a:xfrm>
              <a:off x="-3628372" y="4018569"/>
              <a:ext cx="266700" cy="19050"/>
            </a:xfrm>
            <a:custGeom>
              <a:avLst/>
              <a:gdLst>
                <a:gd name="connsiteX0" fmla="*/ 0 w 266700"/>
                <a:gd name="connsiteY0" fmla="*/ 0 h 19050"/>
                <a:gd name="connsiteX1" fmla="*/ 266700 w 266700"/>
                <a:gd name="connsiteY1" fmla="*/ 0 h 19050"/>
                <a:gd name="connsiteX2" fmla="*/ 266700 w 266700"/>
                <a:gd name="connsiteY2" fmla="*/ 19050 h 19050"/>
                <a:gd name="connsiteX3" fmla="*/ 0 w 2667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9050">
                  <a:moveTo>
                    <a:pt x="0" y="0"/>
                  </a:moveTo>
                  <a:lnTo>
                    <a:pt x="266700" y="0"/>
                  </a:lnTo>
                  <a:lnTo>
                    <a:pt x="26670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FCD7634-5FB4-1648-B0D3-06A1F47AD33B}"/>
                </a:ext>
              </a:extLst>
            </p:cNvPr>
            <p:cNvSpPr/>
            <p:nvPr/>
          </p:nvSpPr>
          <p:spPr>
            <a:xfrm>
              <a:off x="-3500546" y="3886838"/>
              <a:ext cx="81724" cy="282320"/>
            </a:xfrm>
            <a:custGeom>
              <a:avLst/>
              <a:gdLst>
                <a:gd name="connsiteX0" fmla="*/ 11049 w 81724"/>
                <a:gd name="connsiteY0" fmla="*/ 282321 h 282320"/>
                <a:gd name="connsiteX1" fmla="*/ 0 w 81724"/>
                <a:gd name="connsiteY1" fmla="*/ 266795 h 282320"/>
                <a:gd name="connsiteX2" fmla="*/ 62675 w 81724"/>
                <a:gd name="connsiteY2" fmla="*/ 141161 h 282320"/>
                <a:gd name="connsiteX3" fmla="*/ 0 w 81724"/>
                <a:gd name="connsiteY3" fmla="*/ 15526 h 282320"/>
                <a:gd name="connsiteX4" fmla="*/ 11049 w 81724"/>
                <a:gd name="connsiteY4" fmla="*/ 0 h 282320"/>
                <a:gd name="connsiteX5" fmla="*/ 81725 w 81724"/>
                <a:gd name="connsiteY5" fmla="*/ 141065 h 282320"/>
                <a:gd name="connsiteX6" fmla="*/ 11049 w 81724"/>
                <a:gd name="connsiteY6" fmla="*/ 282321 h 28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724" h="282320">
                  <a:moveTo>
                    <a:pt x="11049" y="282321"/>
                  </a:moveTo>
                  <a:lnTo>
                    <a:pt x="0" y="266795"/>
                  </a:lnTo>
                  <a:cubicBezTo>
                    <a:pt x="667" y="266319"/>
                    <a:pt x="62675" y="220694"/>
                    <a:pt x="62675" y="141161"/>
                  </a:cubicBezTo>
                  <a:cubicBezTo>
                    <a:pt x="62675" y="61246"/>
                    <a:pt x="571" y="16002"/>
                    <a:pt x="0" y="15526"/>
                  </a:cubicBezTo>
                  <a:lnTo>
                    <a:pt x="11049" y="0"/>
                  </a:lnTo>
                  <a:cubicBezTo>
                    <a:pt x="13907" y="2096"/>
                    <a:pt x="81725" y="51530"/>
                    <a:pt x="81725" y="141065"/>
                  </a:cubicBezTo>
                  <a:cubicBezTo>
                    <a:pt x="81725" y="230886"/>
                    <a:pt x="13907" y="280321"/>
                    <a:pt x="11049" y="2823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588987C-4E2C-694C-9BCA-3A461D6857C1}"/>
                </a:ext>
              </a:extLst>
            </p:cNvPr>
            <p:cNvSpPr/>
            <p:nvPr/>
          </p:nvSpPr>
          <p:spPr>
            <a:xfrm>
              <a:off x="-3608274" y="3937987"/>
              <a:ext cx="226504" cy="52006"/>
            </a:xfrm>
            <a:custGeom>
              <a:avLst/>
              <a:gdLst>
                <a:gd name="connsiteX0" fmla="*/ 113252 w 226504"/>
                <a:gd name="connsiteY0" fmla="*/ 52006 h 52006"/>
                <a:gd name="connsiteX1" fmla="*/ 0 w 226504"/>
                <a:gd name="connsiteY1" fmla="*/ 8668 h 52006"/>
                <a:gd name="connsiteX2" fmla="*/ 16954 w 226504"/>
                <a:gd name="connsiteY2" fmla="*/ 0 h 52006"/>
                <a:gd name="connsiteX3" fmla="*/ 113252 w 226504"/>
                <a:gd name="connsiteY3" fmla="*/ 32956 h 52006"/>
                <a:gd name="connsiteX4" fmla="*/ 209550 w 226504"/>
                <a:gd name="connsiteY4" fmla="*/ 0 h 52006"/>
                <a:gd name="connsiteX5" fmla="*/ 226505 w 226504"/>
                <a:gd name="connsiteY5" fmla="*/ 8668 h 52006"/>
                <a:gd name="connsiteX6" fmla="*/ 113252 w 226504"/>
                <a:gd name="connsiteY6" fmla="*/ 52006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04" h="52006">
                  <a:moveTo>
                    <a:pt x="113252" y="52006"/>
                  </a:moveTo>
                  <a:cubicBezTo>
                    <a:pt x="22670" y="52006"/>
                    <a:pt x="857" y="10382"/>
                    <a:pt x="0" y="8668"/>
                  </a:cubicBezTo>
                  <a:lnTo>
                    <a:pt x="16954" y="0"/>
                  </a:lnTo>
                  <a:cubicBezTo>
                    <a:pt x="17145" y="286"/>
                    <a:pt x="35719" y="32956"/>
                    <a:pt x="113252" y="32956"/>
                  </a:cubicBezTo>
                  <a:cubicBezTo>
                    <a:pt x="190786" y="32956"/>
                    <a:pt x="209359" y="286"/>
                    <a:pt x="209550" y="0"/>
                  </a:cubicBezTo>
                  <a:lnTo>
                    <a:pt x="226505" y="8668"/>
                  </a:lnTo>
                  <a:cubicBezTo>
                    <a:pt x="225647" y="10382"/>
                    <a:pt x="203835" y="52006"/>
                    <a:pt x="113252" y="52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605E1CD-60FC-1640-BBC5-47CD4FFA8514}"/>
                </a:ext>
              </a:extLst>
            </p:cNvPr>
            <p:cNvSpPr/>
            <p:nvPr/>
          </p:nvSpPr>
          <p:spPr>
            <a:xfrm>
              <a:off x="-3571222" y="3887028"/>
              <a:ext cx="81724" cy="282130"/>
            </a:xfrm>
            <a:custGeom>
              <a:avLst/>
              <a:gdLst>
                <a:gd name="connsiteX0" fmla="*/ 70675 w 81724"/>
                <a:gd name="connsiteY0" fmla="*/ 282130 h 282130"/>
                <a:gd name="connsiteX1" fmla="*/ 0 w 81724"/>
                <a:gd name="connsiteY1" fmla="*/ 141065 h 282130"/>
                <a:gd name="connsiteX2" fmla="*/ 70675 w 81724"/>
                <a:gd name="connsiteY2" fmla="*/ 0 h 282130"/>
                <a:gd name="connsiteX3" fmla="*/ 81724 w 81724"/>
                <a:gd name="connsiteY3" fmla="*/ 15526 h 282130"/>
                <a:gd name="connsiteX4" fmla="*/ 19050 w 81724"/>
                <a:gd name="connsiteY4" fmla="*/ 141160 h 282130"/>
                <a:gd name="connsiteX5" fmla="*/ 81724 w 81724"/>
                <a:gd name="connsiteY5" fmla="*/ 266795 h 282130"/>
                <a:gd name="connsiteX6" fmla="*/ 70675 w 81724"/>
                <a:gd name="connsiteY6" fmla="*/ 282130 h 28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724" h="282130">
                  <a:moveTo>
                    <a:pt x="70675" y="282130"/>
                  </a:moveTo>
                  <a:cubicBezTo>
                    <a:pt x="67818" y="280035"/>
                    <a:pt x="0" y="230600"/>
                    <a:pt x="0" y="141065"/>
                  </a:cubicBezTo>
                  <a:cubicBezTo>
                    <a:pt x="0" y="51435"/>
                    <a:pt x="67818" y="2000"/>
                    <a:pt x="70675" y="0"/>
                  </a:cubicBezTo>
                  <a:lnTo>
                    <a:pt x="81724" y="15526"/>
                  </a:lnTo>
                  <a:cubicBezTo>
                    <a:pt x="81058" y="16002"/>
                    <a:pt x="19050" y="61531"/>
                    <a:pt x="19050" y="141160"/>
                  </a:cubicBezTo>
                  <a:cubicBezTo>
                    <a:pt x="19050" y="221075"/>
                    <a:pt x="81153" y="266319"/>
                    <a:pt x="81724" y="266795"/>
                  </a:cubicBezTo>
                  <a:lnTo>
                    <a:pt x="70675" y="2821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F969987-CD8F-9C43-B231-EB3717B5DCF2}"/>
                </a:ext>
              </a:extLst>
            </p:cNvPr>
            <p:cNvSpPr/>
            <p:nvPr/>
          </p:nvSpPr>
          <p:spPr>
            <a:xfrm>
              <a:off x="-3608274" y="4066194"/>
              <a:ext cx="226504" cy="52006"/>
            </a:xfrm>
            <a:custGeom>
              <a:avLst/>
              <a:gdLst>
                <a:gd name="connsiteX0" fmla="*/ 209550 w 226504"/>
                <a:gd name="connsiteY0" fmla="*/ 52007 h 52006"/>
                <a:gd name="connsiteX1" fmla="*/ 113252 w 226504"/>
                <a:gd name="connsiteY1" fmla="*/ 19050 h 52006"/>
                <a:gd name="connsiteX2" fmla="*/ 16954 w 226504"/>
                <a:gd name="connsiteY2" fmla="*/ 52007 h 52006"/>
                <a:gd name="connsiteX3" fmla="*/ 0 w 226504"/>
                <a:gd name="connsiteY3" fmla="*/ 43339 h 52006"/>
                <a:gd name="connsiteX4" fmla="*/ 113252 w 226504"/>
                <a:gd name="connsiteY4" fmla="*/ 0 h 52006"/>
                <a:gd name="connsiteX5" fmla="*/ 226505 w 226504"/>
                <a:gd name="connsiteY5" fmla="*/ 43339 h 52006"/>
                <a:gd name="connsiteX6" fmla="*/ 209550 w 226504"/>
                <a:gd name="connsiteY6" fmla="*/ 52007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04" h="52006">
                  <a:moveTo>
                    <a:pt x="209550" y="52007"/>
                  </a:moveTo>
                  <a:cubicBezTo>
                    <a:pt x="209359" y="51721"/>
                    <a:pt x="190786" y="19050"/>
                    <a:pt x="113252" y="19050"/>
                  </a:cubicBezTo>
                  <a:cubicBezTo>
                    <a:pt x="35719" y="19050"/>
                    <a:pt x="17145" y="51721"/>
                    <a:pt x="16954" y="52007"/>
                  </a:cubicBezTo>
                  <a:lnTo>
                    <a:pt x="0" y="43339"/>
                  </a:lnTo>
                  <a:cubicBezTo>
                    <a:pt x="857" y="41529"/>
                    <a:pt x="22765" y="0"/>
                    <a:pt x="113252" y="0"/>
                  </a:cubicBezTo>
                  <a:cubicBezTo>
                    <a:pt x="203835" y="0"/>
                    <a:pt x="225647" y="41624"/>
                    <a:pt x="226505" y="43339"/>
                  </a:cubicBezTo>
                  <a:lnTo>
                    <a:pt x="209550" y="52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5E755BB-F47A-CE4E-8A3E-7BF2A9C4E8B6}"/>
                </a:ext>
              </a:extLst>
            </p:cNvPr>
            <p:cNvSpPr/>
            <p:nvPr/>
          </p:nvSpPr>
          <p:spPr>
            <a:xfrm>
              <a:off x="-3790297" y="4288317"/>
              <a:ext cx="590550" cy="149351"/>
            </a:xfrm>
            <a:custGeom>
              <a:avLst/>
              <a:gdLst>
                <a:gd name="connsiteX0" fmla="*/ 295275 w 590550"/>
                <a:gd name="connsiteY0" fmla="*/ 149352 h 149351"/>
                <a:gd name="connsiteX1" fmla="*/ 0 w 590550"/>
                <a:gd name="connsiteY1" fmla="*/ 73152 h 149351"/>
                <a:gd name="connsiteX2" fmla="*/ 209169 w 590550"/>
                <a:gd name="connsiteY2" fmla="*/ 0 h 149351"/>
                <a:gd name="connsiteX3" fmla="*/ 210598 w 590550"/>
                <a:gd name="connsiteY3" fmla="*/ 18955 h 149351"/>
                <a:gd name="connsiteX4" fmla="*/ 19050 w 590550"/>
                <a:gd name="connsiteY4" fmla="*/ 73152 h 149351"/>
                <a:gd name="connsiteX5" fmla="*/ 295275 w 590550"/>
                <a:gd name="connsiteY5" fmla="*/ 130302 h 149351"/>
                <a:gd name="connsiteX6" fmla="*/ 571500 w 590550"/>
                <a:gd name="connsiteY6" fmla="*/ 73152 h 149351"/>
                <a:gd name="connsiteX7" fmla="*/ 379952 w 590550"/>
                <a:gd name="connsiteY7" fmla="*/ 19050 h 149351"/>
                <a:gd name="connsiteX8" fmla="*/ 381381 w 590550"/>
                <a:gd name="connsiteY8" fmla="*/ 95 h 149351"/>
                <a:gd name="connsiteX9" fmla="*/ 590550 w 590550"/>
                <a:gd name="connsiteY9" fmla="*/ 73247 h 149351"/>
                <a:gd name="connsiteX10" fmla="*/ 295275 w 590550"/>
                <a:gd name="connsiteY10" fmla="*/ 149352 h 14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550" h="149351">
                  <a:moveTo>
                    <a:pt x="295275" y="149352"/>
                  </a:moveTo>
                  <a:cubicBezTo>
                    <a:pt x="148495" y="149352"/>
                    <a:pt x="0" y="123158"/>
                    <a:pt x="0" y="73152"/>
                  </a:cubicBezTo>
                  <a:cubicBezTo>
                    <a:pt x="0" y="18097"/>
                    <a:pt x="174212" y="2572"/>
                    <a:pt x="209169" y="0"/>
                  </a:cubicBezTo>
                  <a:lnTo>
                    <a:pt x="210598" y="18955"/>
                  </a:lnTo>
                  <a:cubicBezTo>
                    <a:pt x="78486" y="28670"/>
                    <a:pt x="19050" y="56483"/>
                    <a:pt x="19050" y="73152"/>
                  </a:cubicBezTo>
                  <a:cubicBezTo>
                    <a:pt x="19050" y="97060"/>
                    <a:pt x="124111" y="130302"/>
                    <a:pt x="295275" y="130302"/>
                  </a:cubicBezTo>
                  <a:cubicBezTo>
                    <a:pt x="466439" y="130302"/>
                    <a:pt x="571500" y="97060"/>
                    <a:pt x="571500" y="73152"/>
                  </a:cubicBezTo>
                  <a:cubicBezTo>
                    <a:pt x="571500" y="56483"/>
                    <a:pt x="512064" y="28670"/>
                    <a:pt x="379952" y="19050"/>
                  </a:cubicBezTo>
                  <a:lnTo>
                    <a:pt x="381381" y="95"/>
                  </a:lnTo>
                  <a:cubicBezTo>
                    <a:pt x="416338" y="2667"/>
                    <a:pt x="590550" y="18193"/>
                    <a:pt x="590550" y="73247"/>
                  </a:cubicBezTo>
                  <a:cubicBezTo>
                    <a:pt x="590550" y="123158"/>
                    <a:pt x="442055" y="149352"/>
                    <a:pt x="295275" y="1493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DD8E1E-F58C-6B43-B09B-B26062F56B8B}"/>
                </a:ext>
              </a:extLst>
            </p:cNvPr>
            <p:cNvSpPr/>
            <p:nvPr/>
          </p:nvSpPr>
          <p:spPr>
            <a:xfrm>
              <a:off x="-3333097" y="4256694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A01238A-C9FA-B444-8533-55BEDB7CFD0D}"/>
                </a:ext>
              </a:extLst>
            </p:cNvPr>
            <p:cNvSpPr/>
            <p:nvPr/>
          </p:nvSpPr>
          <p:spPr>
            <a:xfrm>
              <a:off x="-3333097" y="4218594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8F57595-3B2F-9C42-A7CF-C138CA8455EF}"/>
                </a:ext>
              </a:extLst>
            </p:cNvPr>
            <p:cNvSpPr/>
            <p:nvPr/>
          </p:nvSpPr>
          <p:spPr>
            <a:xfrm>
              <a:off x="-3333097" y="4180494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F6AF38E-E561-DF4C-B761-F34844C3490A}"/>
                </a:ext>
              </a:extLst>
            </p:cNvPr>
            <p:cNvSpPr/>
            <p:nvPr/>
          </p:nvSpPr>
          <p:spPr>
            <a:xfrm>
              <a:off x="-3675997" y="4256694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52FD4CE6-B06A-224F-86F7-68222A78D368}"/>
                </a:ext>
              </a:extLst>
            </p:cNvPr>
            <p:cNvSpPr/>
            <p:nvPr/>
          </p:nvSpPr>
          <p:spPr>
            <a:xfrm>
              <a:off x="-3675997" y="4218594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02CF2D7-1182-F546-9DCC-7C40B361FBED}"/>
                </a:ext>
              </a:extLst>
            </p:cNvPr>
            <p:cNvSpPr/>
            <p:nvPr/>
          </p:nvSpPr>
          <p:spPr>
            <a:xfrm>
              <a:off x="-3675997" y="4180494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2069"/>
            </a:p>
          </p:txBody>
        </p:sp>
      </p:grpSp>
      <p:sp>
        <p:nvSpPr>
          <p:cNvPr id="7" name="AutoShape 6" descr="Image result for question mark">
            <a:extLst>
              <a:ext uri="{FF2B5EF4-FFF2-40B4-BE49-F238E27FC236}">
                <a16:creationId xmlns:a16="http://schemas.microsoft.com/office/drawing/2014/main" id="{293F7596-F36F-79B5-632F-B562EAE7E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04178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mage result for question mark">
            <a:extLst>
              <a:ext uri="{FF2B5EF4-FFF2-40B4-BE49-F238E27FC236}">
                <a16:creationId xmlns:a16="http://schemas.microsoft.com/office/drawing/2014/main" id="{80844567-B0FB-F49E-5E7C-23F2F64F5D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072E9B-89FA-3C50-1D52-C10CC10A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33" y="3188781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8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9A36C-8A66-56D0-D77C-ECE8D4841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0CE52A-DCE7-27BB-2F4D-DA758959EEE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>
                <a:solidFill>
                  <a:srgbClr val="44BDA3"/>
                </a:solidFill>
              </a:rPr>
              <a:t>Pathway to Purpose [Socio-Economic Perspective]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84A45-82BE-CEC5-9582-C9A777B19A0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Insight to Impact 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Discovery </a:t>
            </a:r>
            <a:r>
              <a:rPr lang="en-US" sz="2000" dirty="0">
                <a:sym typeface="Wingdings" panose="05000000000000000000" pitchFamily="2" charset="2"/>
              </a:rPr>
              <a:t> Development  Delivery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Academic purpose in Society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Public funding, practical application, socio-economic influence 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Entrepreneurial Ambition 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Supporting researchers desire to “make a difference”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Societal Balance 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Regional dimension of research </a:t>
            </a:r>
            <a:r>
              <a:rPr lang="en-US" sz="2000" dirty="0" err="1"/>
              <a:t>centres</a:t>
            </a:r>
            <a:r>
              <a:rPr lang="en-US" sz="2000" dirty="0"/>
              <a:t> and associated ecosystems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Research Sustainability</a:t>
            </a:r>
          </a:p>
          <a:p>
            <a:pPr marL="952493" lvl="1" indent="-342900">
              <a:buFont typeface="Wingdings" panose="05000000000000000000" pitchFamily="2" charset="2"/>
              <a:buChar char="Ø"/>
            </a:pPr>
            <a:r>
              <a:rPr lang="en-US" sz="2000" dirty="0" err="1"/>
              <a:t>Commercialisation</a:t>
            </a:r>
            <a:r>
              <a:rPr lang="en-US" sz="2000" dirty="0"/>
              <a:t> as a contributor to sustainable research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87F031-D427-222F-31D6-98377B1276E9}"/>
              </a:ext>
            </a:extLst>
          </p:cNvPr>
          <p:cNvGrpSpPr/>
          <p:nvPr/>
        </p:nvGrpSpPr>
        <p:grpSpPr>
          <a:xfrm flipH="1">
            <a:off x="9641019" y="-1000152"/>
            <a:ext cx="3051169" cy="3393636"/>
            <a:chOff x="478390" y="664401"/>
            <a:chExt cx="2601067" cy="28930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02285D-0D9C-6891-C4EC-64D565B705CC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2FF54A0-549D-155F-F429-3F6166DE68A3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E9F2F79-7BDF-F363-0B48-8A00029CEEC0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2019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795F2C-4BCE-5049-9792-CD5702D9FF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701505-57B6-7A45-B68E-0C04614F51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520A2F-989A-F9B1-BB97-3D073F4B6AC2}"/>
              </a:ext>
            </a:extLst>
          </p:cNvPr>
          <p:cNvGrpSpPr/>
          <p:nvPr/>
        </p:nvGrpSpPr>
        <p:grpSpPr>
          <a:xfrm>
            <a:off x="134413" y="248198"/>
            <a:ext cx="3051169" cy="3393636"/>
            <a:chOff x="478390" y="664401"/>
            <a:chExt cx="2601067" cy="289301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001B27B-759B-D3EF-383E-5A3DDF982590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5E243DD-CE32-EAC2-7568-BF401AB1B3DC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2321643-93FD-DF4A-0F82-229A0E518F77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pic>
        <p:nvPicPr>
          <p:cNvPr id="3074" name="Picture 2" descr="Business &amp; Development - City of Dunedin, FL">
            <a:extLst>
              <a:ext uri="{FF2B5EF4-FFF2-40B4-BE49-F238E27FC236}">
                <a16:creationId xmlns:a16="http://schemas.microsoft.com/office/drawing/2014/main" id="{A5AF0892-66CC-AB0F-2667-5B04DE933AED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7" r="26187"/>
          <a:stretch>
            <a:fillRect/>
          </a:stretch>
        </p:blipFill>
        <p:spPr bwMode="auto">
          <a:xfrm>
            <a:off x="7053533" y="594414"/>
            <a:ext cx="3811088" cy="44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5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35B0B-E7FE-5665-3DD4-4DAB4E7618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185877-CE4C-0943-802D-DB4598E712B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17 Years International Food Company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10 Years Independent Business Development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9 Years University based Enterprise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EC10A8-4EC1-1249-A433-59303ABFC5A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Business Development Career </a:t>
            </a:r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3694BB-3F8B-8454-E9EF-87F17040871C}"/>
              </a:ext>
            </a:extLst>
          </p:cNvPr>
          <p:cNvGrpSpPr/>
          <p:nvPr/>
        </p:nvGrpSpPr>
        <p:grpSpPr>
          <a:xfrm>
            <a:off x="9781784" y="3697312"/>
            <a:ext cx="3051169" cy="3393636"/>
            <a:chOff x="478390" y="664401"/>
            <a:chExt cx="2601067" cy="289301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4CEF3F6-BBD9-64E3-DD9C-613D42E2BF2A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4B5AE-779A-B584-B993-4FBEEB984D1F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DEBECC3-C828-DCD7-668B-7BDBF170F2B8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559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795F2C-4BCE-5049-9792-CD5702D9FF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701505-57B6-7A45-B68E-0C04614F51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5M Model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EDAB0-E5A3-DADD-09E7-728D348B6D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A1E283-27CF-95F9-70CB-D1BAB1EA5F27}"/>
              </a:ext>
            </a:extLst>
          </p:cNvPr>
          <p:cNvGrpSpPr/>
          <p:nvPr/>
        </p:nvGrpSpPr>
        <p:grpSpPr>
          <a:xfrm>
            <a:off x="134413" y="248198"/>
            <a:ext cx="3051169" cy="3393636"/>
            <a:chOff x="478390" y="664401"/>
            <a:chExt cx="2601067" cy="289301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706CF3C-4BC4-F77A-5484-700294FF0F52}"/>
                </a:ext>
              </a:extLst>
            </p:cNvPr>
            <p:cNvSpPr/>
            <p:nvPr/>
          </p:nvSpPr>
          <p:spPr>
            <a:xfrm rot="18583653">
              <a:off x="572425" y="664401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44BD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8D1C3F5-C9EE-439F-BA1A-3DEEB1612261}"/>
                </a:ext>
              </a:extLst>
            </p:cNvPr>
            <p:cNvSpPr/>
            <p:nvPr/>
          </p:nvSpPr>
          <p:spPr>
            <a:xfrm rot="13983720">
              <a:off x="478390" y="2068054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EE8A2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CEDDA8E-6822-E1A7-89D6-7C9DCEB844DB}"/>
                </a:ext>
              </a:extLst>
            </p:cNvPr>
            <p:cNvSpPr/>
            <p:nvPr/>
          </p:nvSpPr>
          <p:spPr>
            <a:xfrm rot="7073941">
              <a:off x="1715215" y="2193173"/>
              <a:ext cx="1364242" cy="1364242"/>
            </a:xfrm>
            <a:custGeom>
              <a:avLst/>
              <a:gdLst>
                <a:gd name="connsiteX0" fmla="*/ 0 w 1452787"/>
                <a:gd name="connsiteY0" fmla="*/ 1452787 h 1452787"/>
                <a:gd name="connsiteX1" fmla="*/ 0 w 1452787"/>
                <a:gd name="connsiteY1" fmla="*/ 464457 h 1452787"/>
                <a:gd name="connsiteX2" fmla="*/ 0 w 1452787"/>
                <a:gd name="connsiteY2" fmla="*/ 0 h 1452787"/>
                <a:gd name="connsiteX3" fmla="*/ 464457 w 1452787"/>
                <a:gd name="connsiteY3" fmla="*/ 0 h 1452787"/>
                <a:gd name="connsiteX4" fmla="*/ 1452787 w 1452787"/>
                <a:gd name="connsiteY4" fmla="*/ 0 h 1452787"/>
                <a:gd name="connsiteX5" fmla="*/ 1452787 w 1452787"/>
                <a:gd name="connsiteY5" fmla="*/ 464457 h 1452787"/>
                <a:gd name="connsiteX6" fmla="*/ 464457 w 1452787"/>
                <a:gd name="connsiteY6" fmla="*/ 464457 h 1452787"/>
                <a:gd name="connsiteX7" fmla="*/ 464457 w 1452787"/>
                <a:gd name="connsiteY7" fmla="*/ 1452787 h 145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787" h="1452787">
                  <a:moveTo>
                    <a:pt x="0" y="1452787"/>
                  </a:moveTo>
                  <a:lnTo>
                    <a:pt x="0" y="464457"/>
                  </a:lnTo>
                  <a:lnTo>
                    <a:pt x="0" y="0"/>
                  </a:lnTo>
                  <a:lnTo>
                    <a:pt x="464457" y="0"/>
                  </a:lnTo>
                  <a:lnTo>
                    <a:pt x="1452787" y="0"/>
                  </a:lnTo>
                  <a:lnTo>
                    <a:pt x="1452787" y="464457"/>
                  </a:lnTo>
                  <a:lnTo>
                    <a:pt x="464457" y="464457"/>
                  </a:lnTo>
                  <a:lnTo>
                    <a:pt x="464457" y="1452787"/>
                  </a:lnTo>
                  <a:close/>
                </a:path>
              </a:pathLst>
            </a:custGeom>
            <a:noFill/>
            <a:ln w="28575">
              <a:solidFill>
                <a:srgbClr val="CF7BB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069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azine Layout 01 - AE_CA_v4" id="{F9D5F4D5-9454-45C5-AFC0-38A7887A0E87}" vid="{A7535069-094F-4B33-8094-ED35EDC7CF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4C1F0F2303ACE4995C8E2F2C429113B" ma:contentTypeVersion="11" ma:contentTypeDescription="Luo uusi asiakirja." ma:contentTypeScope="" ma:versionID="9ca67eb6b29ea45570817b5e4ce55538">
  <xsd:schema xmlns:xsd="http://www.w3.org/2001/XMLSchema" xmlns:xs="http://www.w3.org/2001/XMLSchema" xmlns:p="http://schemas.microsoft.com/office/2006/metadata/properties" xmlns:ns2="2599df58-5f44-4f3f-80f0-83dd5e09c28f" xmlns:ns3="5ad0ff3d-18f4-4398-b988-cbd9e7e27cfa" targetNamespace="http://schemas.microsoft.com/office/2006/metadata/properties" ma:root="true" ma:fieldsID="4eed02f44f9a5b2b317be548ff6677fc" ns2:_="" ns3:_="">
    <xsd:import namespace="2599df58-5f44-4f3f-80f0-83dd5e09c28f"/>
    <xsd:import namespace="5ad0ff3d-18f4-4398-b988-cbd9e7e27c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9df58-5f44-4f3f-80f0-83dd5e09c2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e1c13e40-b2b1-49b8-8663-ef592bdcc8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ff3d-18f4-4398-b988-cbd9e7e27cf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bd941c-df5e-4965-893a-e4f31941a618}" ma:internalName="TaxCatchAll" ma:showField="CatchAllData" ma:web="5ad0ff3d-18f4-4398-b988-cbd9e7e27c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9df58-5f44-4f3f-80f0-83dd5e09c28f">
      <Terms xmlns="http://schemas.microsoft.com/office/infopath/2007/PartnerControls"/>
    </lcf76f155ced4ddcb4097134ff3c332f>
    <TaxCatchAll xmlns="5ad0ff3d-18f4-4398-b988-cbd9e7e27cfa" xsi:nil="true"/>
  </documentManagement>
</p:properties>
</file>

<file path=customXml/itemProps1.xml><?xml version="1.0" encoding="utf-8"?>
<ds:datastoreItem xmlns:ds="http://schemas.openxmlformats.org/officeDocument/2006/customXml" ds:itemID="{B39800E7-4362-4A70-9B48-B5AE1C9F47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B544F3-E53D-434C-B37F-AEF8CD0D1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9df58-5f44-4f3f-80f0-83dd5e09c28f"/>
    <ds:schemaRef ds:uri="5ad0ff3d-18f4-4398-b988-cbd9e7e27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9AD2B3-D789-4FC7-A14D-89ADA76B73A8}">
  <ds:schemaRefs>
    <ds:schemaRef ds:uri="http://schemas.microsoft.com/office/2006/metadata/properties"/>
    <ds:schemaRef ds:uri="http://schemas.microsoft.com/office/infopath/2007/PartnerControls"/>
    <ds:schemaRef ds:uri="ef88797d-310b-4d46-ad9c-0c23fa0c8d45"/>
    <ds:schemaRef ds:uri="2599df58-5f44-4f3f-80f0-83dd5e09c28f"/>
    <ds:schemaRef ds:uri="5ad0ff3d-18f4-4398-b988-cbd9e7e27cfa"/>
  </ds:schemaRefs>
</ds:datastoreItem>
</file>

<file path=docMetadata/LabelInfo.xml><?xml version="1.0" encoding="utf-8"?>
<clbl:labelList xmlns:clbl="http://schemas.microsoft.com/office/2020/mipLabelMetadata">
  <clbl:label id="{068b196a-2d57-407f-a70d-3c0571c3266a}" enabled="0" method="" siteId="{068b196a-2d57-407f-a70d-3c0571c3266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Magazine layout</Template>
  <TotalTime>8580</TotalTime>
  <Words>523</Words>
  <Application>Microsoft Office PowerPoint</Application>
  <PresentationFormat>Widescreen</PresentationFormat>
  <Paragraphs>152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cover</dc:title>
  <dc:creator>Samantha Carty</dc:creator>
  <cp:lastModifiedBy>Peadar Casey</cp:lastModifiedBy>
  <cp:revision>411</cp:revision>
  <dcterms:created xsi:type="dcterms:W3CDTF">2021-06-15T11:45:52Z</dcterms:created>
  <dcterms:modified xsi:type="dcterms:W3CDTF">2025-10-08T09:15:27Z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0x01010054C1F0F2303ACE4995C8E2F2C429113B</vt:lpwstr>
  </property>
  <property fmtid="{D5CDD505-2E9C-101B-9397-08002B2CF9AE}" pid="3" name="MediaServiceImageTags">
    <vt:lpwstr/>
  </property>
</Properties>
</file>