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2A8_6D7CF6FA.xml" ContentType="application/vnd.ms-powerpoint.comment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680" r:id="rId5"/>
    <p:sldId id="678" r:id="rId6"/>
    <p:sldId id="693" r:id="rId7"/>
    <p:sldId id="697" r:id="rId8"/>
    <p:sldId id="698" r:id="rId9"/>
    <p:sldId id="690" r:id="rId10"/>
    <p:sldId id="699" r:id="rId11"/>
    <p:sldId id="691" r:id="rId12"/>
    <p:sldId id="696" r:id="rId13"/>
    <p:sldId id="700" r:id="rId14"/>
    <p:sldId id="677" r:id="rId15"/>
  </p:sldIdLst>
  <p:sldSz cx="12192000" cy="6858000"/>
  <p:notesSz cx="6858000" cy="9144000"/>
  <p:defaultTextStyle>
    <a:defPPr>
      <a:defRPr lang="en-US"/>
    </a:defPPr>
    <a:lvl1pPr marL="0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1pPr>
    <a:lvl2pPr marL="325892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2pPr>
    <a:lvl3pPr marL="651784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3pPr>
    <a:lvl4pPr marL="977676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4pPr>
    <a:lvl5pPr marL="1303569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5pPr>
    <a:lvl6pPr marL="1629461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1955353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2281245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2607137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78D877-ED5B-826B-39BB-E2FF6687E030}" name="Anna Connaughton" initials="AC" userId="S::anna.connaughton_tus.ie#ext#@hameenamk.onmicrosoft.com::adb4285c-191f-4711-bbe3-dfb4f68b5c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BB3"/>
    <a:srgbClr val="44BDA3"/>
    <a:srgbClr val="EE8A22"/>
    <a:srgbClr val="404040"/>
    <a:srgbClr val="F16024"/>
    <a:srgbClr val="2874BB"/>
    <a:srgbClr val="B79974"/>
    <a:srgbClr val="7654A2"/>
    <a:srgbClr val="305C6F"/>
    <a:srgbClr val="7C9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F09AF-E3A8-825B-FE9A-21A3D4593F0F}" v="44" dt="2025-10-06T08:22:49.738"/>
    <p1510:client id="{91B4065B-A5EA-45FA-DA50-BBEB08360916}" v="158" dt="2025-10-06T10:11:10.095"/>
    <p1510:client id="{99447A6D-33C9-7D41-BBEE-0731C11B38FA}" v="23" dt="2025-10-06T09:54:42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modernComment_2A8_6D7CF6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5B0F7C-9424-42F2-91D7-6CDC97B4B315}" authorId="{7778D877-ED5B-826B-39BB-E2FF6687E030}" created="2025-10-02T14:01:54.0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36906234" sldId="680"/>
      <ac:spMk id="2" creationId="{A3E8DBCB-DCC9-C65A-5B38-A828AFCD1C36}"/>
    </ac:deMkLst>
    <p188:txBody>
      <a:bodyPr/>
      <a:lstStyle/>
      <a:p>
        <a:r>
          <a:rPr lang="en-US"/>
          <a:t>Proposed Session Flow:
Introduction of participants
Overview of pedagogy models
Introduction to EntreComp
Presentation of the HAMK framework
TUS pathways
Exploring impact:
What kind of impact do we anticipate?
Impact on what or whom?
What comes after—how do people react to change?
Example: AI speeds up processes, but how does it affect engagement levels?
HAMK impact model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7E7518-D7D3-A342-B9A1-57B91EA8A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38D92-CE55-1642-B171-5E9305F00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8577-8B88-EE4C-8516-6703E5E700B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DC253-90BB-9447-B456-77404052F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3BA3A-C6D1-EB41-8906-A8CC76B3C0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957D-E1A3-9D46-BB8D-8C50947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6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1DF58-7EE3-C448-983E-EBFA8BC3FAB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72A-F483-BF4C-A311-87AB670BD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6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7999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5998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3997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1996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89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7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5994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3992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9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A1DC977-D833-7058-6515-39B8F8AEA53C}"/>
              </a:ext>
            </a:extLst>
          </p:cNvPr>
          <p:cNvSpPr/>
          <p:nvPr userDrawn="1"/>
        </p:nvSpPr>
        <p:spPr>
          <a:xfrm>
            <a:off x="0" y="2519921"/>
            <a:ext cx="12192000" cy="2913716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874B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49B4A4A1-54F9-1ABD-1C75-A96723A262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361" y="3584645"/>
            <a:ext cx="335412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754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RUN </a:t>
            </a:r>
            <a:r>
              <a:rPr lang="en-GB" err="1"/>
              <a:t>InnoBoost</a:t>
            </a:r>
            <a:endParaRPr lang="en-US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03E27DB5-33A8-59FA-C178-3A7FF3AB37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486" y="2894182"/>
            <a:ext cx="3311988" cy="533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guide to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053FE42-7F2D-3EB7-B067-632A3A81C49D}"/>
              </a:ext>
            </a:extLst>
          </p:cNvPr>
          <p:cNvSpPr/>
          <p:nvPr userDrawn="1"/>
        </p:nvSpPr>
        <p:spPr>
          <a:xfrm>
            <a:off x="0" y="5133959"/>
            <a:ext cx="4126489" cy="756631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CF7BB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2069"/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5F021DEC-5511-857D-51A0-7E1647B630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452" y="5266627"/>
            <a:ext cx="3467551" cy="6220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err="1"/>
              <a:t>www.website.eu</a:t>
            </a:r>
            <a:endParaRPr lang="en-GB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174E8F0-C75C-37AE-D4AD-116B5873BFC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05745" y="318216"/>
            <a:ext cx="5884396" cy="4107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1639176D-74CB-2013-1FE1-D77E4F62D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515" y="454742"/>
            <a:ext cx="4382859" cy="1813597"/>
          </a:xfrm>
          <a:prstGeom prst="rect">
            <a:avLst/>
          </a:prstGeom>
        </p:spPr>
      </p:pic>
      <p:pic>
        <p:nvPicPr>
          <p:cNvPr id="18" name="Picture 17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C2EF720-BF10-584E-4FA3-397C3AB2EE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5814" y="5464960"/>
            <a:ext cx="4239467" cy="11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460BEF3-61C2-4742-AAA9-8A775E25A8B1}"/>
              </a:ext>
            </a:extLst>
          </p:cNvPr>
          <p:cNvGrpSpPr/>
          <p:nvPr userDrawn="1"/>
        </p:nvGrpSpPr>
        <p:grpSpPr>
          <a:xfrm rot="5400000">
            <a:off x="1642620" y="-686627"/>
            <a:ext cx="4845505" cy="8130745"/>
            <a:chOff x="987424" y="0"/>
            <a:chExt cx="5584826" cy="56697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E93A69-EE97-8E46-B290-315304A87853}"/>
                </a:ext>
              </a:extLst>
            </p:cNvPr>
            <p:cNvSpPr/>
            <p:nvPr userDrawn="1"/>
          </p:nvSpPr>
          <p:spPr bwMode="auto">
            <a:xfrm>
              <a:off x="987424" y="215901"/>
              <a:ext cx="5584826" cy="545385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45436" tIns="72717" rIns="145436" bIns="7271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 sz="6926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9AF571A1-90AF-2040-A9E6-44B98CE9D84A}"/>
                </a:ext>
              </a:extLst>
            </p:cNvPr>
            <p:cNvSpPr/>
            <p:nvPr userDrawn="1"/>
          </p:nvSpPr>
          <p:spPr bwMode="auto">
            <a:xfrm>
              <a:off x="987424" y="0"/>
              <a:ext cx="5584826" cy="300434"/>
            </a:xfrm>
            <a:custGeom>
              <a:avLst/>
              <a:gdLst>
                <a:gd name="connsiteX0" fmla="*/ 0 w 10372477"/>
                <a:gd name="connsiteY0" fmla="*/ 0 h 4977432"/>
                <a:gd name="connsiteX1" fmla="*/ 10372477 w 10372477"/>
                <a:gd name="connsiteY1" fmla="*/ 0 h 4977432"/>
                <a:gd name="connsiteX2" fmla="*/ 10372477 w 10372477"/>
                <a:gd name="connsiteY2" fmla="*/ 4977432 h 4977432"/>
                <a:gd name="connsiteX3" fmla="*/ 0 w 10372477"/>
                <a:gd name="connsiteY3" fmla="*/ 4977432 h 4977432"/>
                <a:gd name="connsiteX4" fmla="*/ 0 w 10372477"/>
                <a:gd name="connsiteY4" fmla="*/ 0 h 4977432"/>
                <a:gd name="connsiteX0" fmla="*/ 0 w 10372477"/>
                <a:gd name="connsiteY0" fmla="*/ 0 h 4977432"/>
                <a:gd name="connsiteX1" fmla="*/ 10372477 w 10372477"/>
                <a:gd name="connsiteY1" fmla="*/ 0 h 4977432"/>
                <a:gd name="connsiteX2" fmla="*/ 10372477 w 10372477"/>
                <a:gd name="connsiteY2" fmla="*/ 4977432 h 4977432"/>
                <a:gd name="connsiteX3" fmla="*/ 0 w 10372477"/>
                <a:gd name="connsiteY3" fmla="*/ 4977432 h 4977432"/>
                <a:gd name="connsiteX4" fmla="*/ 0 w 10372477"/>
                <a:gd name="connsiteY4" fmla="*/ 0 h 49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2477" h="4977432">
                  <a:moveTo>
                    <a:pt x="0" y="0"/>
                  </a:moveTo>
                  <a:lnTo>
                    <a:pt x="10372477" y="0"/>
                  </a:lnTo>
                  <a:lnTo>
                    <a:pt x="10372477" y="4977432"/>
                  </a:lnTo>
                  <a:lnTo>
                    <a:pt x="0" y="497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8A22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45436" tIns="72717" rIns="145436" bIns="7271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 sz="6926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ABB9DF-1DB8-C14F-B6BD-AD6307C52A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801498 h 6858000"/>
              <a:gd name="connsiteX5" fmla="*/ 7699906 w 12192000"/>
              <a:gd name="connsiteY5" fmla="*/ 5801498 h 6858000"/>
              <a:gd name="connsiteX6" fmla="*/ 7821131 w 12192000"/>
              <a:gd name="connsiteY6" fmla="*/ 5801498 h 6858000"/>
              <a:gd name="connsiteX7" fmla="*/ 8130745 w 12192000"/>
              <a:gd name="connsiteY7" fmla="*/ 5801498 h 6858000"/>
              <a:gd name="connsiteX8" fmla="*/ 8130745 w 12192000"/>
              <a:gd name="connsiteY8" fmla="*/ 955993 h 6858000"/>
              <a:gd name="connsiteX9" fmla="*/ 7821131 w 12192000"/>
              <a:gd name="connsiteY9" fmla="*/ 955993 h 6858000"/>
              <a:gd name="connsiteX10" fmla="*/ 7699906 w 12192000"/>
              <a:gd name="connsiteY10" fmla="*/ 955993 h 6858000"/>
              <a:gd name="connsiteX11" fmla="*/ 0 w 12192000"/>
              <a:gd name="connsiteY11" fmla="*/ 9559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801498"/>
                </a:lnTo>
                <a:lnTo>
                  <a:pt x="7699906" y="5801498"/>
                </a:lnTo>
                <a:lnTo>
                  <a:pt x="7821131" y="5801498"/>
                </a:lnTo>
                <a:lnTo>
                  <a:pt x="8130745" y="5801498"/>
                </a:lnTo>
                <a:lnTo>
                  <a:pt x="8130745" y="955993"/>
                </a:lnTo>
                <a:lnTo>
                  <a:pt x="7821131" y="955993"/>
                </a:lnTo>
                <a:lnTo>
                  <a:pt x="7699906" y="955993"/>
                </a:lnTo>
                <a:lnTo>
                  <a:pt x="0" y="9559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066AB797-8A89-1847-80D1-724FF49999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956" y="1409888"/>
            <a:ext cx="6749339" cy="808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FEE3E3B2-D340-544F-9FCD-5AF1F67067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0953" y="2428508"/>
            <a:ext cx="6749339" cy="2965622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8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AEC429-C7CB-E74A-9334-7837722EA79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8EB196D6-D69C-2F42-9841-B7A481B12B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260" y="401014"/>
            <a:ext cx="10644249" cy="4792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BE49C4-98CB-9C45-BD57-28C8BFB0F07D}"/>
              </a:ext>
            </a:extLst>
          </p:cNvPr>
          <p:cNvSpPr/>
          <p:nvPr userDrawn="1"/>
        </p:nvSpPr>
        <p:spPr>
          <a:xfrm>
            <a:off x="0" y="224003"/>
            <a:ext cx="12192000" cy="4142935"/>
          </a:xfrm>
          <a:prstGeom prst="rect">
            <a:avLst/>
          </a:prstGeom>
          <a:solidFill>
            <a:srgbClr val="28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>
              <a:latin typeface="Montserrat" panose="00000500000000000000" pitchFamily="50" charset="0"/>
            </a:endParaRP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EFAA2AC1-2BB2-C547-AF06-7C9874DC88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6246" y="5087695"/>
            <a:ext cx="4403214" cy="1346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 spc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5D0ABF6D-9B7F-9841-95F1-1A05A28A9CF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79610" y="5087694"/>
            <a:ext cx="5726769" cy="1346831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0018A5E-BD0C-FB4B-BF50-C125A1DB39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02086" y="553828"/>
            <a:ext cx="6130153" cy="1964833"/>
          </a:xfrm>
          <a:custGeom>
            <a:avLst/>
            <a:gdLst>
              <a:gd name="connsiteX0" fmla="*/ 0 w 6130153"/>
              <a:gd name="connsiteY0" fmla="*/ 0 h 1964833"/>
              <a:gd name="connsiteX1" fmla="*/ 6130153 w 6130153"/>
              <a:gd name="connsiteY1" fmla="*/ 0 h 1964833"/>
              <a:gd name="connsiteX2" fmla="*/ 6130153 w 6130153"/>
              <a:gd name="connsiteY2" fmla="*/ 231958 h 1964833"/>
              <a:gd name="connsiteX3" fmla="*/ 5992823 w 6130153"/>
              <a:gd name="connsiteY3" fmla="*/ 231958 h 1964833"/>
              <a:gd name="connsiteX4" fmla="*/ 5992823 w 6130153"/>
              <a:gd name="connsiteY4" fmla="*/ 1671959 h 1964833"/>
              <a:gd name="connsiteX5" fmla="*/ 6130153 w 6130153"/>
              <a:gd name="connsiteY5" fmla="*/ 1671959 h 1964833"/>
              <a:gd name="connsiteX6" fmla="*/ 6130153 w 6130153"/>
              <a:gd name="connsiteY6" fmla="*/ 1964833 h 1964833"/>
              <a:gd name="connsiteX7" fmla="*/ 0 w 6130153"/>
              <a:gd name="connsiteY7" fmla="*/ 1964833 h 196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0153" h="1964833">
                <a:moveTo>
                  <a:pt x="0" y="0"/>
                </a:moveTo>
                <a:lnTo>
                  <a:pt x="6130153" y="0"/>
                </a:lnTo>
                <a:lnTo>
                  <a:pt x="6130153" y="231958"/>
                </a:lnTo>
                <a:lnTo>
                  <a:pt x="5992823" y="231958"/>
                </a:lnTo>
                <a:lnTo>
                  <a:pt x="5992823" y="1671959"/>
                </a:lnTo>
                <a:lnTo>
                  <a:pt x="6130153" y="1671959"/>
                </a:lnTo>
                <a:lnTo>
                  <a:pt x="6130153" y="1964833"/>
                </a:lnTo>
                <a:lnTo>
                  <a:pt x="0" y="19648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50EA441-1AA7-7946-82C6-35FEB2BA56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0112" y="553828"/>
            <a:ext cx="4277880" cy="1947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3EC1EBA-930B-364B-8FFD-A3A37D85E04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0112" y="2749084"/>
            <a:ext cx="6130153" cy="19648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2415A37-99DF-6D48-A82B-08B0B77A1BC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154359" y="2749084"/>
            <a:ext cx="4277880" cy="1947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615E72D-72E5-EB45-9D8E-D3EB772571BA}"/>
              </a:ext>
            </a:extLst>
          </p:cNvPr>
          <p:cNvSpPr/>
          <p:nvPr userDrawn="1"/>
        </p:nvSpPr>
        <p:spPr>
          <a:xfrm rot="16200000">
            <a:off x="10754910" y="1325787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44BDA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2180976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hoto/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7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5AB41CE-F6BA-8449-B846-3526857402BA}"/>
              </a:ext>
            </a:extLst>
          </p:cNvPr>
          <p:cNvSpPr/>
          <p:nvPr userDrawn="1"/>
        </p:nvSpPr>
        <p:spPr>
          <a:xfrm>
            <a:off x="1" y="1723900"/>
            <a:ext cx="12191998" cy="4053499"/>
          </a:xfrm>
          <a:prstGeom prst="rect">
            <a:avLst/>
          </a:prstGeom>
          <a:solidFill>
            <a:srgbClr val="28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1CFA480F-7E74-BF47-8D97-68745F852A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75" y="612133"/>
            <a:ext cx="10644249" cy="808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4A7C2CE-8B7D-0642-9F33-2728633924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3877" y="2527915"/>
            <a:ext cx="5322123" cy="2538354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211F0D-9051-024B-9DC9-CAAD6DD6F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29317" y="1659698"/>
            <a:ext cx="3693498" cy="5831867"/>
          </a:xfrm>
          <a:custGeom>
            <a:avLst/>
            <a:gdLst>
              <a:gd name="connsiteX0" fmla="*/ 0 w 3456000"/>
              <a:gd name="connsiteY0" fmla="*/ 0 h 4136571"/>
              <a:gd name="connsiteX1" fmla="*/ 3456000 w 3456000"/>
              <a:gd name="connsiteY1" fmla="*/ 0 h 4136571"/>
              <a:gd name="connsiteX2" fmla="*/ 3456000 w 3456000"/>
              <a:gd name="connsiteY2" fmla="*/ 4136571 h 4136571"/>
              <a:gd name="connsiteX3" fmla="*/ 0 w 3456000"/>
              <a:gd name="connsiteY3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000" h="4136571">
                <a:moveTo>
                  <a:pt x="0" y="0"/>
                </a:moveTo>
                <a:lnTo>
                  <a:pt x="3456000" y="0"/>
                </a:lnTo>
                <a:lnTo>
                  <a:pt x="3456000" y="4136571"/>
                </a:lnTo>
                <a:lnTo>
                  <a:pt x="0" y="4136571"/>
                </a:lnTo>
                <a:close/>
              </a:path>
            </a:pathLst>
          </a:cu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5EDD9E2-AF44-6C49-9A06-EA7CD926F6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36587" y="3108173"/>
            <a:ext cx="4755412" cy="28793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E08122F-E767-A948-900A-223BD6B9F4BF}"/>
              </a:ext>
            </a:extLst>
          </p:cNvPr>
          <p:cNvSpPr/>
          <p:nvPr userDrawn="1"/>
        </p:nvSpPr>
        <p:spPr>
          <a:xfrm>
            <a:off x="9978124" y="1618626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EE8A22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319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9C716BEC-845A-8B40-99E1-C9C8BEB7C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4800" y="940920"/>
            <a:ext cx="10483431" cy="80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4802" y="1879793"/>
            <a:ext cx="10483429" cy="4439577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BF312F8-8327-43B0-FE1B-937B3337913C}"/>
              </a:ext>
            </a:extLst>
          </p:cNvPr>
          <p:cNvSpPr/>
          <p:nvPr userDrawn="1"/>
        </p:nvSpPr>
        <p:spPr>
          <a:xfrm>
            <a:off x="0" y="-2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EE8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9C716BEC-845A-8B40-99E1-C9C8BEB7C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4800" y="940920"/>
            <a:ext cx="10483431" cy="80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4802" y="1879793"/>
            <a:ext cx="10483429" cy="4439577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BF312F8-8327-43B0-FE1B-937B3337913C}"/>
              </a:ext>
            </a:extLst>
          </p:cNvPr>
          <p:cNvSpPr/>
          <p:nvPr userDrawn="1"/>
        </p:nvSpPr>
        <p:spPr>
          <a:xfrm>
            <a:off x="0" y="-2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CF7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6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9C716BEC-845A-8B40-99E1-C9C8BEB7C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4800" y="940920"/>
            <a:ext cx="10483431" cy="80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4802" y="1879793"/>
            <a:ext cx="10483429" cy="4439577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BF312F8-8327-43B0-FE1B-937B3337913C}"/>
              </a:ext>
            </a:extLst>
          </p:cNvPr>
          <p:cNvSpPr/>
          <p:nvPr userDrawn="1"/>
        </p:nvSpPr>
        <p:spPr>
          <a:xfrm>
            <a:off x="0" y="-2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44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B94A5AD-7070-5EA6-D605-21C00A1FD6FA}"/>
              </a:ext>
            </a:extLst>
          </p:cNvPr>
          <p:cNvSpPr/>
          <p:nvPr userDrawn="1"/>
        </p:nvSpPr>
        <p:spPr>
          <a:xfrm>
            <a:off x="0" y="2399495"/>
            <a:ext cx="12192000" cy="2853174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874B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6E6E8E29-9AA4-39F5-21E1-5093AB6E16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217" y="2843885"/>
            <a:ext cx="604117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954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Follow our Journey</a:t>
            </a: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93BBD2F-6DFD-36A1-53B4-03A89F3AFB17}"/>
              </a:ext>
            </a:extLst>
          </p:cNvPr>
          <p:cNvSpPr/>
          <p:nvPr userDrawn="1"/>
        </p:nvSpPr>
        <p:spPr>
          <a:xfrm>
            <a:off x="8065511" y="4874117"/>
            <a:ext cx="4126489" cy="756631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CF7BB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7BFC232D-3B4F-7C04-34BE-0093E37E7C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2590" y="5006785"/>
            <a:ext cx="3467551" cy="6220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err="1"/>
              <a:t>www.website.eu</a:t>
            </a:r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691D2F5-9A61-17A3-F6B7-D6EAD5C3BEAF}"/>
              </a:ext>
            </a:extLst>
          </p:cNvPr>
          <p:cNvSpPr/>
          <p:nvPr userDrawn="1"/>
        </p:nvSpPr>
        <p:spPr>
          <a:xfrm>
            <a:off x="0" y="2106261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44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D90C4311-153D-E214-B8C9-50214909A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282" y="292664"/>
            <a:ext cx="4382859" cy="1813597"/>
          </a:xfrm>
          <a:prstGeom prst="rect">
            <a:avLst/>
          </a:prstGeom>
        </p:spPr>
      </p:pic>
      <p:pic>
        <p:nvPicPr>
          <p:cNvPr id="11" name="Picture 10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1B222D1-90B6-8E40-67F8-51BC6358F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887" y="5545903"/>
            <a:ext cx="4239467" cy="11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97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9AAC4B9-FAEC-35E1-5896-153271A4EDD0}"/>
              </a:ext>
            </a:extLst>
          </p:cNvPr>
          <p:cNvSpPr/>
          <p:nvPr userDrawn="1"/>
        </p:nvSpPr>
        <p:spPr>
          <a:xfrm>
            <a:off x="-22365" y="2593909"/>
            <a:ext cx="12214365" cy="2841365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874B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F3EED69D-E3B2-D028-01C6-FE9625D90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887" y="3853366"/>
            <a:ext cx="335412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754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RUN </a:t>
            </a:r>
            <a:r>
              <a:rPr lang="en-GB" err="1"/>
              <a:t>InnoBoost</a:t>
            </a:r>
            <a:endParaRPr lang="en-US"/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0247EA3C-5CF1-A0D3-DAE6-05BC12ABC2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012" y="3162903"/>
            <a:ext cx="3311988" cy="533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guide to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16AC3C-0B64-25FA-84F5-A20860E9E6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1" y="537882"/>
            <a:ext cx="5477987" cy="63201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D8538544-6799-60DA-8C40-38C1F3DEA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87" y="352341"/>
            <a:ext cx="4382859" cy="1813597"/>
          </a:xfrm>
          <a:prstGeom prst="rect">
            <a:avLst/>
          </a:prstGeom>
        </p:spPr>
      </p:pic>
      <p:pic>
        <p:nvPicPr>
          <p:cNvPr id="9" name="Picture 8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0E640EFA-EA7C-1313-4A29-3268C8856F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887" y="5630748"/>
            <a:ext cx="4239467" cy="11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93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32">
            <a:extLst>
              <a:ext uri="{FF2B5EF4-FFF2-40B4-BE49-F238E27FC236}">
                <a16:creationId xmlns:a16="http://schemas.microsoft.com/office/drawing/2014/main" id="{E246BE9B-0F08-0141-BFBB-5CD2D858E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9029" y="2070648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44" name="Text Placeholder 32">
            <a:extLst>
              <a:ext uri="{FF2B5EF4-FFF2-40B4-BE49-F238E27FC236}">
                <a16:creationId xmlns:a16="http://schemas.microsoft.com/office/drawing/2014/main" id="{C9C54D80-1128-5642-AF19-023C1AFBB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12737" y="2070648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Introduction</a:t>
            </a:r>
            <a:endParaRPr lang="en-US"/>
          </a:p>
        </p:txBody>
      </p:sp>
      <p:sp>
        <p:nvSpPr>
          <p:cNvPr id="145" name="Text Placeholder 32">
            <a:extLst>
              <a:ext uri="{FF2B5EF4-FFF2-40B4-BE49-F238E27FC236}">
                <a16:creationId xmlns:a16="http://schemas.microsoft.com/office/drawing/2014/main" id="{67A3DCF8-C8C1-A54D-B2A9-2AEDD386F8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9029" y="2532237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46" name="Text Placeholder 32">
            <a:extLst>
              <a:ext uri="{FF2B5EF4-FFF2-40B4-BE49-F238E27FC236}">
                <a16:creationId xmlns:a16="http://schemas.microsoft.com/office/drawing/2014/main" id="{9FDD29A6-533C-7341-8E91-02079E2FE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737" y="2532237"/>
            <a:ext cx="5715653" cy="2239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About us</a:t>
            </a:r>
            <a:endParaRPr lang="en-US"/>
          </a:p>
        </p:txBody>
      </p:sp>
      <p:sp>
        <p:nvSpPr>
          <p:cNvPr id="147" name="Text Placeholder 32">
            <a:extLst>
              <a:ext uri="{FF2B5EF4-FFF2-40B4-BE49-F238E27FC236}">
                <a16:creationId xmlns:a16="http://schemas.microsoft.com/office/drawing/2014/main" id="{57CE5420-826A-4046-981E-1B3B36955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9029" y="2958181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48" name="Text Placeholder 32">
            <a:extLst>
              <a:ext uri="{FF2B5EF4-FFF2-40B4-BE49-F238E27FC236}">
                <a16:creationId xmlns:a16="http://schemas.microsoft.com/office/drawing/2014/main" id="{3F6D97E9-C4D5-AC44-89B9-EABADCA722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737" y="2958181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The Project</a:t>
            </a:r>
            <a:endParaRPr lang="en-US"/>
          </a:p>
        </p:txBody>
      </p:sp>
      <p:sp>
        <p:nvSpPr>
          <p:cNvPr id="152" name="Text Placeholder 32">
            <a:extLst>
              <a:ext uri="{FF2B5EF4-FFF2-40B4-BE49-F238E27FC236}">
                <a16:creationId xmlns:a16="http://schemas.microsoft.com/office/drawing/2014/main" id="{1EDA7C9E-6821-614B-B581-5907A46DAE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9029" y="3370947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56" name="Text Placeholder 32">
            <a:extLst>
              <a:ext uri="{FF2B5EF4-FFF2-40B4-BE49-F238E27FC236}">
                <a16:creationId xmlns:a16="http://schemas.microsoft.com/office/drawing/2014/main" id="{3EECCB46-72D7-5740-9CED-11684DF47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2737" y="3370947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Gallery</a:t>
            </a:r>
            <a:endParaRPr lang="en-US"/>
          </a:p>
        </p:txBody>
      </p:sp>
      <p:sp>
        <p:nvSpPr>
          <p:cNvPr id="158" name="Text Placeholder 32">
            <a:extLst>
              <a:ext uri="{FF2B5EF4-FFF2-40B4-BE49-F238E27FC236}">
                <a16:creationId xmlns:a16="http://schemas.microsoft.com/office/drawing/2014/main" id="{2B4AC3CD-CBEF-5E4F-B4DD-BD4814C7F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79029" y="3797309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59" name="Text Placeholder 32">
            <a:extLst>
              <a:ext uri="{FF2B5EF4-FFF2-40B4-BE49-F238E27FC236}">
                <a16:creationId xmlns:a16="http://schemas.microsoft.com/office/drawing/2014/main" id="{F367CBF7-CF02-8943-9062-D02DDFD8E2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2737" y="3797309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Our Team</a:t>
            </a:r>
            <a:endParaRPr lang="en-US"/>
          </a:p>
        </p:txBody>
      </p:sp>
      <p:sp>
        <p:nvSpPr>
          <p:cNvPr id="161" name="Text Placeholder 32">
            <a:extLst>
              <a:ext uri="{FF2B5EF4-FFF2-40B4-BE49-F238E27FC236}">
                <a16:creationId xmlns:a16="http://schemas.microsoft.com/office/drawing/2014/main" id="{BA3A5A09-F937-7549-8085-E87DDB3C34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694576" y="4241250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162" name="Text Placeholder 32">
            <a:extLst>
              <a:ext uri="{FF2B5EF4-FFF2-40B4-BE49-F238E27FC236}">
                <a16:creationId xmlns:a16="http://schemas.microsoft.com/office/drawing/2014/main" id="{3125800D-400A-CB4E-BB45-05A321F773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8284" y="4241250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Question and Answers</a:t>
            </a:r>
            <a:endParaRPr lang="en-US"/>
          </a:p>
        </p:txBody>
      </p:sp>
      <p:sp>
        <p:nvSpPr>
          <p:cNvPr id="163" name="Text Placeholder 32">
            <a:extLst>
              <a:ext uri="{FF2B5EF4-FFF2-40B4-BE49-F238E27FC236}">
                <a16:creationId xmlns:a16="http://schemas.microsoft.com/office/drawing/2014/main" id="{8BE77D08-2226-F241-BD4C-C1EE8B229A9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94576" y="4725517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07</a:t>
            </a:r>
            <a:endParaRPr lang="en-US"/>
          </a:p>
        </p:txBody>
      </p:sp>
      <p:sp>
        <p:nvSpPr>
          <p:cNvPr id="164" name="Text Placeholder 32">
            <a:extLst>
              <a:ext uri="{FF2B5EF4-FFF2-40B4-BE49-F238E27FC236}">
                <a16:creationId xmlns:a16="http://schemas.microsoft.com/office/drawing/2014/main" id="{32184336-7547-9A40-A148-9E9B78DCBB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828284" y="4725517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Conclusion</a:t>
            </a:r>
            <a:endParaRPr lang="en-US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6A0AD0FB-DB78-8B4A-B00E-1C744896C494}"/>
              </a:ext>
            </a:extLst>
          </p:cNvPr>
          <p:cNvSpPr/>
          <p:nvPr userDrawn="1"/>
        </p:nvSpPr>
        <p:spPr bwMode="auto">
          <a:xfrm rot="5400000">
            <a:off x="-3140113" y="3141171"/>
            <a:ext cx="6856941" cy="576720"/>
          </a:xfrm>
          <a:custGeom>
            <a:avLst/>
            <a:gdLst>
              <a:gd name="connsiteX0" fmla="*/ 0 w 10372477"/>
              <a:gd name="connsiteY0" fmla="*/ 0 h 4977432"/>
              <a:gd name="connsiteX1" fmla="*/ 10372477 w 10372477"/>
              <a:gd name="connsiteY1" fmla="*/ 0 h 4977432"/>
              <a:gd name="connsiteX2" fmla="*/ 10372477 w 10372477"/>
              <a:gd name="connsiteY2" fmla="*/ 4977432 h 4977432"/>
              <a:gd name="connsiteX3" fmla="*/ 0 w 10372477"/>
              <a:gd name="connsiteY3" fmla="*/ 4977432 h 4977432"/>
              <a:gd name="connsiteX4" fmla="*/ 0 w 10372477"/>
              <a:gd name="connsiteY4" fmla="*/ 0 h 4977432"/>
              <a:gd name="connsiteX0" fmla="*/ 0 w 10372477"/>
              <a:gd name="connsiteY0" fmla="*/ 0 h 4977432"/>
              <a:gd name="connsiteX1" fmla="*/ 10372477 w 10372477"/>
              <a:gd name="connsiteY1" fmla="*/ 0 h 4977432"/>
              <a:gd name="connsiteX2" fmla="*/ 10372477 w 10372477"/>
              <a:gd name="connsiteY2" fmla="*/ 4977432 h 4977432"/>
              <a:gd name="connsiteX3" fmla="*/ 0 w 10372477"/>
              <a:gd name="connsiteY3" fmla="*/ 4977432 h 4977432"/>
              <a:gd name="connsiteX4" fmla="*/ 0 w 10372477"/>
              <a:gd name="connsiteY4" fmla="*/ 0 h 49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77" h="4977432">
                <a:moveTo>
                  <a:pt x="0" y="0"/>
                </a:moveTo>
                <a:lnTo>
                  <a:pt x="10372477" y="0"/>
                </a:lnTo>
                <a:lnTo>
                  <a:pt x="10372477" y="4977432"/>
                </a:lnTo>
                <a:lnTo>
                  <a:pt x="0" y="4977432"/>
                </a:lnTo>
                <a:lnTo>
                  <a:pt x="0" y="0"/>
                </a:lnTo>
                <a:close/>
              </a:path>
            </a:pathLst>
          </a:custGeom>
          <a:solidFill>
            <a:srgbClr val="2874BB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234555" tIns="117276" rIns="234555" bIns="11727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6926"/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A7E9440F-DDEC-434B-9346-8F02B164E9B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94576" y="991145"/>
            <a:ext cx="3692066" cy="5323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590"/>
              </a:lnSpc>
              <a:spcBef>
                <a:spcPts val="0"/>
              </a:spcBef>
              <a:buNone/>
              <a:defRPr sz="3600" b="1" i="0" spc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TABLE OF CONTENTS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5E9240-C10D-8849-BAE0-7C438EC081DC}"/>
              </a:ext>
            </a:extLst>
          </p:cNvPr>
          <p:cNvGrpSpPr/>
          <p:nvPr userDrawn="1"/>
        </p:nvGrpSpPr>
        <p:grpSpPr>
          <a:xfrm>
            <a:off x="2315424" y="2387814"/>
            <a:ext cx="7663872" cy="2650297"/>
            <a:chOff x="2315424" y="2387814"/>
            <a:chExt cx="7663872" cy="1942883"/>
          </a:xfrm>
          <a:solidFill>
            <a:srgbClr val="44BDA3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0747C1-EB9A-C241-9511-DEA85DB5444C}"/>
                </a:ext>
              </a:extLst>
            </p:cNvPr>
            <p:cNvGrpSpPr/>
            <p:nvPr userDrawn="1"/>
          </p:nvGrpSpPr>
          <p:grpSpPr>
            <a:xfrm>
              <a:off x="2315424" y="2387814"/>
              <a:ext cx="7663872" cy="978369"/>
              <a:chOff x="1265109" y="2728756"/>
              <a:chExt cx="4752000" cy="1525304"/>
            </a:xfrm>
            <a:grpFill/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3CB224-BC37-A449-A879-B518A8300CF6}"/>
                  </a:ext>
                </a:extLst>
              </p:cNvPr>
              <p:cNvSpPr/>
              <p:nvPr userDrawn="1"/>
            </p:nvSpPr>
            <p:spPr>
              <a:xfrm>
                <a:off x="1265109" y="2728756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E0C682E-9999-0944-9853-BF0C05DDBEFD}"/>
                  </a:ext>
                </a:extLst>
              </p:cNvPr>
              <p:cNvSpPr/>
              <p:nvPr userDrawn="1"/>
            </p:nvSpPr>
            <p:spPr>
              <a:xfrm>
                <a:off x="1265109" y="3229991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FBE4FB1-974E-C042-9FE7-2EC8CB8A2A56}"/>
                  </a:ext>
                </a:extLst>
              </p:cNvPr>
              <p:cNvSpPr/>
              <p:nvPr userDrawn="1"/>
            </p:nvSpPr>
            <p:spPr>
              <a:xfrm>
                <a:off x="1265109" y="3731226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95CE4C3-6683-AB4A-B2F4-EAA4EBA84200}"/>
                  </a:ext>
                </a:extLst>
              </p:cNvPr>
              <p:cNvSpPr/>
              <p:nvPr userDrawn="1"/>
            </p:nvSpPr>
            <p:spPr>
              <a:xfrm>
                <a:off x="1265109" y="4232460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ACA618A-FADD-A245-9DF6-634F7B8B10BB}"/>
                </a:ext>
              </a:extLst>
            </p:cNvPr>
            <p:cNvGrpSpPr/>
            <p:nvPr userDrawn="1"/>
          </p:nvGrpSpPr>
          <p:grpSpPr>
            <a:xfrm>
              <a:off x="2315424" y="3673833"/>
              <a:ext cx="7663872" cy="656864"/>
              <a:chOff x="1265109" y="3229991"/>
              <a:chExt cx="4752000" cy="1024069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5748608-FDE9-4648-BB0B-46BD9D014EC5}"/>
                  </a:ext>
                </a:extLst>
              </p:cNvPr>
              <p:cNvSpPr/>
              <p:nvPr userDrawn="1"/>
            </p:nvSpPr>
            <p:spPr>
              <a:xfrm>
                <a:off x="1265109" y="3229991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A326F4A-FE37-8649-AB33-C936A66D8C1B}"/>
                  </a:ext>
                </a:extLst>
              </p:cNvPr>
              <p:cNvSpPr/>
              <p:nvPr userDrawn="1"/>
            </p:nvSpPr>
            <p:spPr>
              <a:xfrm>
                <a:off x="1265109" y="3731226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3A4C318-6189-4F4F-B62C-B7A913454FBF}"/>
                  </a:ext>
                </a:extLst>
              </p:cNvPr>
              <p:cNvSpPr/>
              <p:nvPr userDrawn="1"/>
            </p:nvSpPr>
            <p:spPr>
              <a:xfrm>
                <a:off x="1265109" y="4232460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57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/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A844F8-FCB0-C045-A083-951082B6589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4606" y="0"/>
            <a:ext cx="4993772" cy="6858000"/>
          </a:xfrm>
          <a:custGeom>
            <a:avLst/>
            <a:gdLst>
              <a:gd name="connsiteX0" fmla="*/ 0 w 4993772"/>
              <a:gd name="connsiteY0" fmla="*/ 0 h 6858000"/>
              <a:gd name="connsiteX1" fmla="*/ 4993772 w 4993772"/>
              <a:gd name="connsiteY1" fmla="*/ 0 h 6858000"/>
              <a:gd name="connsiteX2" fmla="*/ 4993772 w 4993772"/>
              <a:gd name="connsiteY2" fmla="*/ 6858000 h 6858000"/>
              <a:gd name="connsiteX3" fmla="*/ 0 w 4993772"/>
              <a:gd name="connsiteY3" fmla="*/ 6858000 h 6858000"/>
              <a:gd name="connsiteX4" fmla="*/ 0 w 4993772"/>
              <a:gd name="connsiteY4" fmla="*/ 6301946 h 6858000"/>
              <a:gd name="connsiteX5" fmla="*/ 180000 w 4993772"/>
              <a:gd name="connsiteY5" fmla="*/ 6301946 h 6858000"/>
              <a:gd name="connsiteX6" fmla="*/ 180000 w 4993772"/>
              <a:gd name="connsiteY6" fmla="*/ 4861945 h 6858000"/>
              <a:gd name="connsiteX7" fmla="*/ 0 w 4993772"/>
              <a:gd name="connsiteY7" fmla="*/ 48619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3772" h="6858000">
                <a:moveTo>
                  <a:pt x="0" y="0"/>
                </a:moveTo>
                <a:lnTo>
                  <a:pt x="4993772" y="0"/>
                </a:lnTo>
                <a:lnTo>
                  <a:pt x="4993772" y="6858000"/>
                </a:lnTo>
                <a:lnTo>
                  <a:pt x="0" y="6858000"/>
                </a:lnTo>
                <a:lnTo>
                  <a:pt x="0" y="6301946"/>
                </a:lnTo>
                <a:lnTo>
                  <a:pt x="180000" y="6301946"/>
                </a:lnTo>
                <a:lnTo>
                  <a:pt x="180000" y="4861945"/>
                </a:lnTo>
                <a:lnTo>
                  <a:pt x="0" y="48619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AF944C7-C217-DB48-AC66-EC08BD9F2E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90795" y="738798"/>
            <a:ext cx="3796005" cy="842867"/>
          </a:xfrm>
          <a:prstGeom prst="rect">
            <a:avLst/>
          </a:prstGeom>
          <a:solidFill>
            <a:srgbClr val="44BDA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 YOUR HEADING</a:t>
            </a: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D1B8551-0063-BE4F-89AA-952EFED3A2B1}"/>
              </a:ext>
            </a:extLst>
          </p:cNvPr>
          <p:cNvSpPr/>
          <p:nvPr userDrawn="1"/>
        </p:nvSpPr>
        <p:spPr>
          <a:xfrm rot="16200000">
            <a:off x="164606" y="5401946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CF7BB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64ED5023-80E2-C04D-8620-99E5F464CE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27723" y="2412091"/>
            <a:ext cx="4939670" cy="3889855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74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  <p15:guide id="2" pos="71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19260DE6-26E0-F749-A3D0-10A46E29D4EB}"/>
              </a:ext>
            </a:extLst>
          </p:cNvPr>
          <p:cNvSpPr/>
          <p:nvPr/>
        </p:nvSpPr>
        <p:spPr>
          <a:xfrm>
            <a:off x="1" y="2880243"/>
            <a:ext cx="12177950" cy="2983041"/>
          </a:xfrm>
          <a:custGeom>
            <a:avLst/>
            <a:gdLst>
              <a:gd name="connsiteX0" fmla="*/ 0 w 7686655"/>
              <a:gd name="connsiteY0" fmla="*/ 1 h 5787363"/>
              <a:gd name="connsiteX1" fmla="*/ 7686655 w 7686655"/>
              <a:gd name="connsiteY1" fmla="*/ 1 h 5787363"/>
              <a:gd name="connsiteX2" fmla="*/ 7686655 w 7686655"/>
              <a:gd name="connsiteY2" fmla="*/ 5787364 h 5787363"/>
              <a:gd name="connsiteX3" fmla="*/ -1 w 7686655"/>
              <a:gd name="connsiteY3" fmla="*/ 5787364 h 57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55" h="5787363">
                <a:moveTo>
                  <a:pt x="0" y="1"/>
                </a:moveTo>
                <a:lnTo>
                  <a:pt x="7686655" y="1"/>
                </a:lnTo>
                <a:lnTo>
                  <a:pt x="7686655" y="5787364"/>
                </a:lnTo>
                <a:lnTo>
                  <a:pt x="-1" y="5787364"/>
                </a:lnTo>
                <a:close/>
              </a:path>
            </a:pathLst>
          </a:custGeom>
          <a:solidFill>
            <a:srgbClr val="2874B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72EE2CF0-D590-9D49-88CE-03DDDC527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708" y="683088"/>
            <a:ext cx="4279038" cy="757034"/>
          </a:xfrm>
          <a:prstGeom prst="rect">
            <a:avLst/>
          </a:prstGeo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r">
              <a:buNone/>
              <a:defRPr sz="13400" b="1">
                <a:solidFill>
                  <a:srgbClr val="CF7BB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00465339-4405-E44E-B523-7EB9A784C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143" y="4110228"/>
            <a:ext cx="5616603" cy="972741"/>
          </a:xfrm>
          <a:prstGeom prst="rect">
            <a:avLst/>
          </a:prstGeo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B52FC5-EF20-2E4F-B459-ED992D478E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41657" y="0"/>
            <a:ext cx="5364392" cy="6325815"/>
          </a:xfrm>
          <a:custGeom>
            <a:avLst/>
            <a:gdLst>
              <a:gd name="connsiteX0" fmla="*/ 0 w 5364392"/>
              <a:gd name="connsiteY0" fmla="*/ 0 h 6325815"/>
              <a:gd name="connsiteX1" fmla="*/ 5364392 w 5364392"/>
              <a:gd name="connsiteY1" fmla="*/ 0 h 6325815"/>
              <a:gd name="connsiteX2" fmla="*/ 5364392 w 5364392"/>
              <a:gd name="connsiteY2" fmla="*/ 6325815 h 6325815"/>
              <a:gd name="connsiteX3" fmla="*/ 0 w 5364392"/>
              <a:gd name="connsiteY3" fmla="*/ 6325815 h 6325815"/>
              <a:gd name="connsiteX4" fmla="*/ 0 w 5364392"/>
              <a:gd name="connsiteY4" fmla="*/ 5127663 h 6325815"/>
              <a:gd name="connsiteX5" fmla="*/ 180000 w 5364392"/>
              <a:gd name="connsiteY5" fmla="*/ 5127663 h 6325815"/>
              <a:gd name="connsiteX6" fmla="*/ 180000 w 5364392"/>
              <a:gd name="connsiteY6" fmla="*/ 3687662 h 6325815"/>
              <a:gd name="connsiteX7" fmla="*/ 0 w 5364392"/>
              <a:gd name="connsiteY7" fmla="*/ 3687662 h 632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392" h="6325815">
                <a:moveTo>
                  <a:pt x="0" y="0"/>
                </a:moveTo>
                <a:lnTo>
                  <a:pt x="5364392" y="0"/>
                </a:lnTo>
                <a:lnTo>
                  <a:pt x="5364392" y="6325815"/>
                </a:lnTo>
                <a:lnTo>
                  <a:pt x="0" y="6325815"/>
                </a:lnTo>
                <a:lnTo>
                  <a:pt x="0" y="5127663"/>
                </a:lnTo>
                <a:lnTo>
                  <a:pt x="180000" y="5127663"/>
                </a:lnTo>
                <a:lnTo>
                  <a:pt x="180000" y="3687662"/>
                </a:lnTo>
                <a:lnTo>
                  <a:pt x="0" y="36876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3A0930E-474C-8143-9EC1-2A82555CFDB6}"/>
              </a:ext>
            </a:extLst>
          </p:cNvPr>
          <p:cNvSpPr/>
          <p:nvPr userDrawn="1"/>
        </p:nvSpPr>
        <p:spPr>
          <a:xfrm rot="16200000">
            <a:off x="6121657" y="4227663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44BDA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30940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94DD511-F818-3742-804D-F48935BFC7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74559" y="546533"/>
            <a:ext cx="5884396" cy="56400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84BE7BB-B86A-F14B-AAC9-4DF7A79CCB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3723" y="2843169"/>
            <a:ext cx="4654800" cy="3343370"/>
          </a:xfrm>
          <a:custGeom>
            <a:avLst/>
            <a:gdLst>
              <a:gd name="connsiteX0" fmla="*/ 0 w 4654800"/>
              <a:gd name="connsiteY0" fmla="*/ 0 h 3343370"/>
              <a:gd name="connsiteX1" fmla="*/ 4654800 w 4654800"/>
              <a:gd name="connsiteY1" fmla="*/ 0 h 3343370"/>
              <a:gd name="connsiteX2" fmla="*/ 4654800 w 4654800"/>
              <a:gd name="connsiteY2" fmla="*/ 3343370 h 3343370"/>
              <a:gd name="connsiteX3" fmla="*/ 0 w 4654800"/>
              <a:gd name="connsiteY3" fmla="*/ 3343370 h 3343370"/>
              <a:gd name="connsiteX4" fmla="*/ 0 w 4654800"/>
              <a:gd name="connsiteY4" fmla="*/ 2836855 h 3343370"/>
              <a:gd name="connsiteX5" fmla="*/ 245549 w 4654800"/>
              <a:gd name="connsiteY5" fmla="*/ 2836855 h 3343370"/>
              <a:gd name="connsiteX6" fmla="*/ 245549 w 4654800"/>
              <a:gd name="connsiteY6" fmla="*/ 1396854 h 3343370"/>
              <a:gd name="connsiteX7" fmla="*/ 0 w 4654800"/>
              <a:gd name="connsiteY7" fmla="*/ 1396854 h 33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800" h="3343370">
                <a:moveTo>
                  <a:pt x="0" y="0"/>
                </a:moveTo>
                <a:lnTo>
                  <a:pt x="4654800" y="0"/>
                </a:lnTo>
                <a:lnTo>
                  <a:pt x="4654800" y="3343370"/>
                </a:lnTo>
                <a:lnTo>
                  <a:pt x="0" y="3343370"/>
                </a:lnTo>
                <a:lnTo>
                  <a:pt x="0" y="2836855"/>
                </a:lnTo>
                <a:lnTo>
                  <a:pt x="245549" y="2836855"/>
                </a:lnTo>
                <a:lnTo>
                  <a:pt x="245549" y="1396854"/>
                </a:lnTo>
                <a:lnTo>
                  <a:pt x="0" y="13968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0BC1973-E64D-D942-9664-0F5CC3679F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3723" y="566733"/>
            <a:ext cx="4654800" cy="2052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41FCB36-4109-4746-B7A1-33DECF5EDE94}"/>
              </a:ext>
            </a:extLst>
          </p:cNvPr>
          <p:cNvSpPr/>
          <p:nvPr userDrawn="1"/>
        </p:nvSpPr>
        <p:spPr>
          <a:xfrm rot="16200000">
            <a:off x="119272" y="4780024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EE8A22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78577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B69382-839E-D646-89C9-E5867CB9B0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5875886" cy="6858000"/>
          </a:xfrm>
          <a:custGeom>
            <a:avLst/>
            <a:gdLst>
              <a:gd name="connsiteX0" fmla="*/ 0 w 5875886"/>
              <a:gd name="connsiteY0" fmla="*/ 0 h 6858000"/>
              <a:gd name="connsiteX1" fmla="*/ 5875886 w 5875886"/>
              <a:gd name="connsiteY1" fmla="*/ 0 h 6858000"/>
              <a:gd name="connsiteX2" fmla="*/ 5875886 w 5875886"/>
              <a:gd name="connsiteY2" fmla="*/ 737390 h 6858000"/>
              <a:gd name="connsiteX3" fmla="*/ 5688883 w 5875886"/>
              <a:gd name="connsiteY3" fmla="*/ 737390 h 6858000"/>
              <a:gd name="connsiteX4" fmla="*/ 5688883 w 5875886"/>
              <a:gd name="connsiteY4" fmla="*/ 2177391 h 6858000"/>
              <a:gd name="connsiteX5" fmla="*/ 5875886 w 5875886"/>
              <a:gd name="connsiteY5" fmla="*/ 2177391 h 6858000"/>
              <a:gd name="connsiteX6" fmla="*/ 5875886 w 5875886"/>
              <a:gd name="connsiteY6" fmla="*/ 6858000 h 6858000"/>
              <a:gd name="connsiteX7" fmla="*/ 0 w 587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886" h="6858000">
                <a:moveTo>
                  <a:pt x="0" y="0"/>
                </a:moveTo>
                <a:lnTo>
                  <a:pt x="5875886" y="0"/>
                </a:lnTo>
                <a:lnTo>
                  <a:pt x="5875886" y="737390"/>
                </a:lnTo>
                <a:lnTo>
                  <a:pt x="5688883" y="737390"/>
                </a:lnTo>
                <a:lnTo>
                  <a:pt x="5688883" y="2177391"/>
                </a:lnTo>
                <a:lnTo>
                  <a:pt x="5875886" y="2177391"/>
                </a:lnTo>
                <a:lnTo>
                  <a:pt x="5875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D1327D4F-D423-AA4A-B02C-CB1BD40DAD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21429" y="1034821"/>
            <a:ext cx="4951851" cy="845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0D0EC778-7AF1-8B42-A6E0-0E1E706BF8C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21429" y="2603039"/>
            <a:ext cx="4939670" cy="3466570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74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D492FCF-3263-2845-8310-FBF1FA7259A3}"/>
              </a:ext>
            </a:extLst>
          </p:cNvPr>
          <p:cNvSpPr/>
          <p:nvPr userDrawn="1"/>
        </p:nvSpPr>
        <p:spPr>
          <a:xfrm rot="16200000">
            <a:off x="5148884" y="1277391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CF7BB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190029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87D0C7-C4F0-F44B-8FD9-25E71566265C}"/>
              </a:ext>
            </a:extLst>
          </p:cNvPr>
          <p:cNvGrpSpPr/>
          <p:nvPr userDrawn="1"/>
        </p:nvGrpSpPr>
        <p:grpSpPr>
          <a:xfrm>
            <a:off x="2031600" y="-4917"/>
            <a:ext cx="8128800" cy="4665503"/>
            <a:chOff x="987424" y="0"/>
            <a:chExt cx="5584826" cy="32541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FAD2C0-DBDF-CC43-8DF5-5E7DB4F84012}"/>
                </a:ext>
              </a:extLst>
            </p:cNvPr>
            <p:cNvSpPr/>
            <p:nvPr userDrawn="1"/>
          </p:nvSpPr>
          <p:spPr bwMode="auto">
            <a:xfrm>
              <a:off x="987424" y="215901"/>
              <a:ext cx="5584826" cy="303824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45436" tIns="72717" rIns="145436" bIns="7271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 sz="6926"/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BB91B351-EDDA-B34A-B0F8-DBC4CBB99DAF}"/>
                </a:ext>
              </a:extLst>
            </p:cNvPr>
            <p:cNvSpPr/>
            <p:nvPr userDrawn="1"/>
          </p:nvSpPr>
          <p:spPr bwMode="auto">
            <a:xfrm>
              <a:off x="987424" y="0"/>
              <a:ext cx="5584826" cy="300434"/>
            </a:xfrm>
            <a:custGeom>
              <a:avLst/>
              <a:gdLst>
                <a:gd name="connsiteX0" fmla="*/ 0 w 10372477"/>
                <a:gd name="connsiteY0" fmla="*/ 0 h 4977432"/>
                <a:gd name="connsiteX1" fmla="*/ 10372477 w 10372477"/>
                <a:gd name="connsiteY1" fmla="*/ 0 h 4977432"/>
                <a:gd name="connsiteX2" fmla="*/ 10372477 w 10372477"/>
                <a:gd name="connsiteY2" fmla="*/ 4977432 h 4977432"/>
                <a:gd name="connsiteX3" fmla="*/ 0 w 10372477"/>
                <a:gd name="connsiteY3" fmla="*/ 4977432 h 4977432"/>
                <a:gd name="connsiteX4" fmla="*/ 0 w 10372477"/>
                <a:gd name="connsiteY4" fmla="*/ 0 h 4977432"/>
                <a:gd name="connsiteX0" fmla="*/ 0 w 10372477"/>
                <a:gd name="connsiteY0" fmla="*/ 0 h 4977432"/>
                <a:gd name="connsiteX1" fmla="*/ 10372477 w 10372477"/>
                <a:gd name="connsiteY1" fmla="*/ 0 h 4977432"/>
                <a:gd name="connsiteX2" fmla="*/ 10372477 w 10372477"/>
                <a:gd name="connsiteY2" fmla="*/ 4977432 h 4977432"/>
                <a:gd name="connsiteX3" fmla="*/ 0 w 10372477"/>
                <a:gd name="connsiteY3" fmla="*/ 4977432 h 4977432"/>
                <a:gd name="connsiteX4" fmla="*/ 0 w 10372477"/>
                <a:gd name="connsiteY4" fmla="*/ 0 h 49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2477" h="4977432">
                  <a:moveTo>
                    <a:pt x="0" y="0"/>
                  </a:moveTo>
                  <a:lnTo>
                    <a:pt x="10372477" y="0"/>
                  </a:lnTo>
                  <a:lnTo>
                    <a:pt x="10372477" y="4977432"/>
                  </a:lnTo>
                  <a:lnTo>
                    <a:pt x="0" y="497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DA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45436" tIns="72717" rIns="145436" bIns="7271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 sz="6926"/>
            </a:p>
          </p:txBody>
        </p:sp>
      </p:grp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3F020C69-ED5E-F94A-97D2-8608828E75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3461" y="676344"/>
            <a:ext cx="7465079" cy="72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rgbClr val="44BDA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YOUR HEADING</a:t>
            </a:r>
            <a:endParaRPr lang="en-US"/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7FF297-8125-B740-A6B3-F1766B3775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63461" y="1694964"/>
            <a:ext cx="7465079" cy="2654613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8B9D3D8F-588C-89A8-21E1-7A9F89B3B4F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2031600 w 12192000"/>
              <a:gd name="connsiteY1" fmla="*/ 0 h 6858000"/>
              <a:gd name="connsiteX2" fmla="*/ 2031600 w 12192000"/>
              <a:gd name="connsiteY2" fmla="*/ 304623 h 6858000"/>
              <a:gd name="connsiteX3" fmla="*/ 2031600 w 12192000"/>
              <a:gd name="connsiteY3" fmla="*/ 425819 h 6858000"/>
              <a:gd name="connsiteX4" fmla="*/ 2031600 w 12192000"/>
              <a:gd name="connsiteY4" fmla="*/ 4660586 h 6858000"/>
              <a:gd name="connsiteX5" fmla="*/ 10160400 w 12192000"/>
              <a:gd name="connsiteY5" fmla="*/ 4660586 h 6858000"/>
              <a:gd name="connsiteX6" fmla="*/ 10160400 w 12192000"/>
              <a:gd name="connsiteY6" fmla="*/ 425819 h 6858000"/>
              <a:gd name="connsiteX7" fmla="*/ 10160400 w 12192000"/>
              <a:gd name="connsiteY7" fmla="*/ 304623 h 6858000"/>
              <a:gd name="connsiteX8" fmla="*/ 1016040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2031600" y="0"/>
                </a:lnTo>
                <a:lnTo>
                  <a:pt x="2031600" y="304623"/>
                </a:lnTo>
                <a:lnTo>
                  <a:pt x="2031600" y="425819"/>
                </a:lnTo>
                <a:lnTo>
                  <a:pt x="2031600" y="4660586"/>
                </a:lnTo>
                <a:lnTo>
                  <a:pt x="10160400" y="4660586"/>
                </a:lnTo>
                <a:lnTo>
                  <a:pt x="10160400" y="425819"/>
                </a:lnTo>
                <a:lnTo>
                  <a:pt x="10160400" y="304623"/>
                </a:lnTo>
                <a:lnTo>
                  <a:pt x="101604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6536472-A79B-CEF0-5DD0-D870FF2DF19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 l="14005" t="79666" r="15196" b="6257"/>
          <a:stretch/>
        </p:blipFill>
        <p:spPr>
          <a:xfrm>
            <a:off x="9377680" y="6501415"/>
            <a:ext cx="2377440" cy="2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7" r:id="rId2"/>
    <p:sldLayoutId id="2147483736" r:id="rId3"/>
    <p:sldLayoutId id="2147483683" r:id="rId4"/>
    <p:sldLayoutId id="2147483697" r:id="rId5"/>
    <p:sldLayoutId id="2147483703" r:id="rId6"/>
    <p:sldLayoutId id="2147483700" r:id="rId7"/>
    <p:sldLayoutId id="2147483723" r:id="rId8"/>
    <p:sldLayoutId id="2147483698" r:id="rId9"/>
    <p:sldLayoutId id="2147483695" r:id="rId10"/>
    <p:sldLayoutId id="2147483702" r:id="rId11"/>
    <p:sldLayoutId id="2147483735" r:id="rId12"/>
    <p:sldLayoutId id="2147483734" r:id="rId13"/>
    <p:sldLayoutId id="2147483708" r:id="rId14"/>
    <p:sldLayoutId id="2147483733" r:id="rId15"/>
    <p:sldLayoutId id="2147483738" r:id="rId16"/>
    <p:sldLayoutId id="2147483739" r:id="rId17"/>
  </p:sldLayoutIdLst>
  <p:hf hdr="0"/>
  <p:txStyles>
    <p:titleStyle>
      <a:lvl1pPr algn="l" defTabSz="3343281" rtl="0" eaLnBrk="1" latinLnBrk="0" hangingPunct="1">
        <a:lnSpc>
          <a:spcPct val="90000"/>
        </a:lnSpc>
        <a:spcBef>
          <a:spcPct val="0"/>
        </a:spcBef>
        <a:buNone/>
        <a:defRPr sz="3870" kern="1200">
          <a:solidFill>
            <a:srgbClr val="011E3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835822" indent="-835822" algn="l" defTabSz="3343281" rtl="0" eaLnBrk="1" latinLnBrk="0" hangingPunct="1">
        <a:lnSpc>
          <a:spcPct val="100000"/>
        </a:lnSpc>
        <a:spcBef>
          <a:spcPts val="3657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507462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179101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850740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522384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94022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865665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2537303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4208947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1pPr>
      <a:lvl2pPr marL="1671639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2pPr>
      <a:lvl3pPr marL="334328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3pPr>
      <a:lvl4pPr marL="5014923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4pPr>
      <a:lvl5pPr marL="668656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5pPr>
      <a:lvl6pPr marL="8358202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4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1701485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337312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boost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2A8_6D7CF6FA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boost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FE743-6C40-DB4C-8CF5-092E621573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RUN </a:t>
            </a:r>
            <a:r>
              <a:rPr lang="en-US" err="1"/>
              <a:t>InnoBoost</a:t>
            </a:r>
            <a:endParaRPr lang="en-US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8E6E1-EEDA-FF4C-23E3-0A3F1729A5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Your guide to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E8DBCB-DCC9-C65A-5B38-A828AFCD1C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 sz="3850">
              <a:ea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1DB12-F7FD-5442-9AD5-321562BAB2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5738" y="11444288"/>
            <a:ext cx="576262" cy="430212"/>
          </a:xfrm>
          <a:prstGeom prst="rect">
            <a:avLst/>
          </a:prstGeom>
        </p:spPr>
        <p:txBody>
          <a:bodyPr/>
          <a:lstStyle/>
          <a:p>
            <a:fld id="{CB2079F2-58AF-ED44-82D7-E04B2F6FD68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2BB4D61-1175-449D-625D-F6B26A9164C1}"/>
              </a:ext>
            </a:extLst>
          </p:cNvPr>
          <p:cNvSpPr/>
          <p:nvPr/>
        </p:nvSpPr>
        <p:spPr>
          <a:xfrm rot="5400000">
            <a:off x="10375174" y="290753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44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0E6306-E7BC-D75E-3DF6-263AEC102635}"/>
              </a:ext>
            </a:extLst>
          </p:cNvPr>
          <p:cNvGrpSpPr/>
          <p:nvPr/>
        </p:nvGrpSpPr>
        <p:grpSpPr>
          <a:xfrm>
            <a:off x="9262647" y="1887827"/>
            <a:ext cx="3051169" cy="3393636"/>
            <a:chOff x="478390" y="664401"/>
            <a:chExt cx="2601067" cy="289301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A5E2F7-C034-FC82-9038-2088EFEEA244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AC4B5B0-FB23-3FB7-F9C9-ECA82D239E68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FA32AAE-A253-69BA-4CD8-C8E4D1B411B0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638EEF6-6D4E-5EFD-EDD3-C050FF0806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5197680"/>
            <a:ext cx="4124959" cy="51453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https://innoboost.eu</a:t>
            </a:r>
            <a:endParaRPr lang="en-US"/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0623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66A2-D672-D9AF-B658-4B39FFB8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2E989-C526-68D1-D43A-566C1DE3D2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4800" y="940920"/>
            <a:ext cx="10483431" cy="80426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IE" dirty="0"/>
              <a:t>Assessing Innovation Competencies</a:t>
            </a:r>
            <a:endParaRPr lang="en-US" dirty="0">
              <a:solidFill>
                <a:srgbClr val="44BDA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B8617-34F6-B164-FB78-7650C4497B1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3881" y="1719372"/>
            <a:ext cx="10483429" cy="4439577"/>
          </a:xfrm>
        </p:spPr>
        <p:txBody>
          <a:bodyPr lIns="91440" tIns="45720" rIns="91440" bIns="45720" numCol="1" spcCol="288000" anchor="t">
            <a:noAutofit/>
          </a:bodyPr>
          <a:lstStyle/>
          <a:p>
            <a:endParaRPr lang="en-US" b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process + mindset, not just outcomes</a:t>
            </a:r>
          </a:p>
          <a:p>
            <a:pPr marL="285750" indent="-285750">
              <a:buFont typeface="Arial"/>
              <a:buChar char="•"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feedback, not only grades</a:t>
            </a:r>
          </a:p>
          <a:p>
            <a:pPr marL="285750" indent="-285750">
              <a:buFont typeface="Arial"/>
              <a:buChar char="•"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Emphasise reflection, collaboration, problem-solving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22AC9A-7E05-B9ED-B35F-BA23A2277C0B}"/>
              </a:ext>
            </a:extLst>
          </p:cNvPr>
          <p:cNvGrpSpPr/>
          <p:nvPr/>
        </p:nvGrpSpPr>
        <p:grpSpPr>
          <a:xfrm flipH="1">
            <a:off x="9641019" y="-1000152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9283C04-9E46-78BC-42A7-6F92BA163CFF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A8E4CF-10CB-196B-F65D-5F15BF296FFE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451B3A4-0394-B803-8EEE-72FF3F834B0D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546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1B00E-87A4-6809-75C0-0606E0F76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217" y="3143430"/>
            <a:ext cx="6041176" cy="10083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Follow our Journey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DB0AEB-03D9-7804-1DE2-A568D4CBA969}"/>
              </a:ext>
            </a:extLst>
          </p:cNvPr>
          <p:cNvGrpSpPr/>
          <p:nvPr/>
        </p:nvGrpSpPr>
        <p:grpSpPr>
          <a:xfrm>
            <a:off x="1088829" y="3956232"/>
            <a:ext cx="2532734" cy="553021"/>
            <a:chOff x="2807403" y="1648256"/>
            <a:chExt cx="4992699" cy="1090153"/>
          </a:xfrm>
        </p:grpSpPr>
        <p:grpSp>
          <p:nvGrpSpPr>
            <p:cNvPr id="3" name="Graphic 3">
              <a:extLst>
                <a:ext uri="{FF2B5EF4-FFF2-40B4-BE49-F238E27FC236}">
                  <a16:creationId xmlns:a16="http://schemas.microsoft.com/office/drawing/2014/main" id="{1406F9C2-AC12-88C3-040E-74A78EB8A944}"/>
                </a:ext>
              </a:extLst>
            </p:cNvPr>
            <p:cNvGrpSpPr/>
            <p:nvPr/>
          </p:nvGrpSpPr>
          <p:grpSpPr>
            <a:xfrm>
              <a:off x="5403223" y="1664126"/>
              <a:ext cx="1074283" cy="1074283"/>
              <a:chOff x="1950027" y="2499889"/>
              <a:chExt cx="850463" cy="850463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679E60A-7337-5C7D-C71F-19B02D9186D3}"/>
                  </a:ext>
                </a:extLst>
              </p:cNvPr>
              <p:cNvSpPr/>
              <p:nvPr/>
            </p:nvSpPr>
            <p:spPr>
              <a:xfrm>
                <a:off x="1950027" y="2499889"/>
                <a:ext cx="850463" cy="850463"/>
              </a:xfrm>
              <a:custGeom>
                <a:avLst/>
                <a:gdLst>
                  <a:gd name="connsiteX0" fmla="*/ 850464 w 850463"/>
                  <a:gd name="connsiteY0" fmla="*/ 425232 h 850463"/>
                  <a:gd name="connsiteX1" fmla="*/ 425232 w 850463"/>
                  <a:gd name="connsiteY1" fmla="*/ 850464 h 850463"/>
                  <a:gd name="connsiteX2" fmla="*/ 0 w 850463"/>
                  <a:gd name="connsiteY2" fmla="*/ 425232 h 850463"/>
                  <a:gd name="connsiteX3" fmla="*/ 425232 w 850463"/>
                  <a:gd name="connsiteY3" fmla="*/ 0 h 850463"/>
                  <a:gd name="connsiteX4" fmla="*/ 850464 w 850463"/>
                  <a:gd name="connsiteY4" fmla="*/ 425232 h 85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463" h="850463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EE8A22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aphic 3">
                <a:extLst>
                  <a:ext uri="{FF2B5EF4-FFF2-40B4-BE49-F238E27FC236}">
                    <a16:creationId xmlns:a16="http://schemas.microsoft.com/office/drawing/2014/main" id="{58CEE4CA-E94F-9233-40D1-22B54285919E}"/>
                  </a:ext>
                </a:extLst>
              </p:cNvPr>
              <p:cNvGrpSpPr/>
              <p:nvPr/>
            </p:nvGrpSpPr>
            <p:grpSpPr>
              <a:xfrm>
                <a:off x="2107521" y="2657382"/>
                <a:ext cx="535476" cy="535477"/>
                <a:chOff x="2107521" y="2657382"/>
                <a:chExt cx="535476" cy="535477"/>
              </a:xfrm>
              <a:solidFill>
                <a:srgbClr val="FFFFFF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D877518-BE5A-8B0D-EDD6-F821BF7078D3}"/>
                    </a:ext>
                  </a:extLst>
                </p:cNvPr>
                <p:cNvSpPr/>
                <p:nvPr/>
              </p:nvSpPr>
              <p:spPr>
                <a:xfrm>
                  <a:off x="2107521" y="2657382"/>
                  <a:ext cx="535476" cy="535477"/>
                </a:xfrm>
                <a:custGeom>
                  <a:avLst/>
                  <a:gdLst>
                    <a:gd name="connsiteX0" fmla="*/ 267739 w 535476"/>
                    <a:gd name="connsiteY0" fmla="*/ 48508 h 535477"/>
                    <a:gd name="connsiteX1" fmla="*/ 376094 w 535476"/>
                    <a:gd name="connsiteY1" fmla="*/ 49768 h 535477"/>
                    <a:gd name="connsiteX2" fmla="*/ 425862 w 535476"/>
                    <a:gd name="connsiteY2" fmla="*/ 59217 h 535477"/>
                    <a:gd name="connsiteX3" fmla="*/ 456730 w 535476"/>
                    <a:gd name="connsiteY3" fmla="*/ 79377 h 535477"/>
                    <a:gd name="connsiteX4" fmla="*/ 476890 w 535476"/>
                    <a:gd name="connsiteY4" fmla="*/ 110245 h 535477"/>
                    <a:gd name="connsiteX5" fmla="*/ 486339 w 535476"/>
                    <a:gd name="connsiteY5" fmla="*/ 160013 h 535477"/>
                    <a:gd name="connsiteX6" fmla="*/ 487599 w 535476"/>
                    <a:gd name="connsiteY6" fmla="*/ 268368 h 535477"/>
                    <a:gd name="connsiteX7" fmla="*/ 486339 w 535476"/>
                    <a:gd name="connsiteY7" fmla="*/ 376724 h 535477"/>
                    <a:gd name="connsiteX8" fmla="*/ 476890 w 535476"/>
                    <a:gd name="connsiteY8" fmla="*/ 426492 h 535477"/>
                    <a:gd name="connsiteX9" fmla="*/ 456730 w 535476"/>
                    <a:gd name="connsiteY9" fmla="*/ 457360 h 535477"/>
                    <a:gd name="connsiteX10" fmla="*/ 425862 w 535476"/>
                    <a:gd name="connsiteY10" fmla="*/ 477519 h 535477"/>
                    <a:gd name="connsiteX11" fmla="*/ 376094 w 535476"/>
                    <a:gd name="connsiteY11" fmla="*/ 486969 h 535477"/>
                    <a:gd name="connsiteX12" fmla="*/ 267739 w 535476"/>
                    <a:gd name="connsiteY12" fmla="*/ 488229 h 535477"/>
                    <a:gd name="connsiteX13" fmla="*/ 159383 w 535476"/>
                    <a:gd name="connsiteY13" fmla="*/ 486969 h 535477"/>
                    <a:gd name="connsiteX14" fmla="*/ 109615 w 535476"/>
                    <a:gd name="connsiteY14" fmla="*/ 477519 h 535477"/>
                    <a:gd name="connsiteX15" fmla="*/ 78747 w 535476"/>
                    <a:gd name="connsiteY15" fmla="*/ 457360 h 535477"/>
                    <a:gd name="connsiteX16" fmla="*/ 58587 w 535476"/>
                    <a:gd name="connsiteY16" fmla="*/ 426492 h 535477"/>
                    <a:gd name="connsiteX17" fmla="*/ 49138 w 535476"/>
                    <a:gd name="connsiteY17" fmla="*/ 376724 h 535477"/>
                    <a:gd name="connsiteX18" fmla="*/ 47878 w 535476"/>
                    <a:gd name="connsiteY18" fmla="*/ 268368 h 535477"/>
                    <a:gd name="connsiteX19" fmla="*/ 49138 w 535476"/>
                    <a:gd name="connsiteY19" fmla="*/ 160013 h 535477"/>
                    <a:gd name="connsiteX20" fmla="*/ 58587 w 535476"/>
                    <a:gd name="connsiteY20" fmla="*/ 110245 h 535477"/>
                    <a:gd name="connsiteX21" fmla="*/ 78747 w 535476"/>
                    <a:gd name="connsiteY21" fmla="*/ 79377 h 535477"/>
                    <a:gd name="connsiteX22" fmla="*/ 109615 w 535476"/>
                    <a:gd name="connsiteY22" fmla="*/ 59217 h 535477"/>
                    <a:gd name="connsiteX23" fmla="*/ 159383 w 535476"/>
                    <a:gd name="connsiteY23" fmla="*/ 49768 h 535477"/>
                    <a:gd name="connsiteX24" fmla="*/ 267739 w 535476"/>
                    <a:gd name="connsiteY24" fmla="*/ 48508 h 535477"/>
                    <a:gd name="connsiteX25" fmla="*/ 267739 w 535476"/>
                    <a:gd name="connsiteY25" fmla="*/ 0 h 535477"/>
                    <a:gd name="connsiteX26" fmla="*/ 157493 w 535476"/>
                    <a:gd name="connsiteY26" fmla="*/ 1890 h 535477"/>
                    <a:gd name="connsiteX27" fmla="*/ 92606 w 535476"/>
                    <a:gd name="connsiteY27" fmla="*/ 14489 h 535477"/>
                    <a:gd name="connsiteX28" fmla="*/ 45358 w 535476"/>
                    <a:gd name="connsiteY28" fmla="*/ 45358 h 535477"/>
                    <a:gd name="connsiteX29" fmla="*/ 14489 w 535476"/>
                    <a:gd name="connsiteY29" fmla="*/ 92606 h 535477"/>
                    <a:gd name="connsiteX30" fmla="*/ 1890 w 535476"/>
                    <a:gd name="connsiteY30" fmla="*/ 157493 h 535477"/>
                    <a:gd name="connsiteX31" fmla="*/ 0 w 535476"/>
                    <a:gd name="connsiteY31" fmla="*/ 267739 h 535477"/>
                    <a:gd name="connsiteX32" fmla="*/ 1890 w 535476"/>
                    <a:gd name="connsiteY32" fmla="*/ 377984 h 535477"/>
                    <a:gd name="connsiteX33" fmla="*/ 14489 w 535476"/>
                    <a:gd name="connsiteY33" fmla="*/ 442871 h 535477"/>
                    <a:gd name="connsiteX34" fmla="*/ 45358 w 535476"/>
                    <a:gd name="connsiteY34" fmla="*/ 490119 h 535477"/>
                    <a:gd name="connsiteX35" fmla="*/ 92606 w 535476"/>
                    <a:gd name="connsiteY35" fmla="*/ 520988 h 535477"/>
                    <a:gd name="connsiteX36" fmla="*/ 157493 w 535476"/>
                    <a:gd name="connsiteY36" fmla="*/ 533587 h 535477"/>
                    <a:gd name="connsiteX37" fmla="*/ 267739 w 535476"/>
                    <a:gd name="connsiteY37" fmla="*/ 535477 h 535477"/>
                    <a:gd name="connsiteX38" fmla="*/ 377984 w 535476"/>
                    <a:gd name="connsiteY38" fmla="*/ 533587 h 535477"/>
                    <a:gd name="connsiteX39" fmla="*/ 442871 w 535476"/>
                    <a:gd name="connsiteY39" fmla="*/ 520988 h 535477"/>
                    <a:gd name="connsiteX40" fmla="*/ 490119 w 535476"/>
                    <a:gd name="connsiteY40" fmla="*/ 490119 h 535477"/>
                    <a:gd name="connsiteX41" fmla="*/ 520988 w 535476"/>
                    <a:gd name="connsiteY41" fmla="*/ 442871 h 535477"/>
                    <a:gd name="connsiteX42" fmla="*/ 533587 w 535476"/>
                    <a:gd name="connsiteY42" fmla="*/ 377984 h 535477"/>
                    <a:gd name="connsiteX43" fmla="*/ 535477 w 535476"/>
                    <a:gd name="connsiteY43" fmla="*/ 267739 h 535477"/>
                    <a:gd name="connsiteX44" fmla="*/ 533587 w 535476"/>
                    <a:gd name="connsiteY44" fmla="*/ 157493 h 535477"/>
                    <a:gd name="connsiteX45" fmla="*/ 520988 w 535476"/>
                    <a:gd name="connsiteY45" fmla="*/ 92606 h 535477"/>
                    <a:gd name="connsiteX46" fmla="*/ 490119 w 535476"/>
                    <a:gd name="connsiteY46" fmla="*/ 45358 h 535477"/>
                    <a:gd name="connsiteX47" fmla="*/ 442871 w 535476"/>
                    <a:gd name="connsiteY47" fmla="*/ 14489 h 535477"/>
                    <a:gd name="connsiteX48" fmla="*/ 377984 w 535476"/>
                    <a:gd name="connsiteY48" fmla="*/ 1890 h 535477"/>
                    <a:gd name="connsiteX49" fmla="*/ 267739 w 535476"/>
                    <a:gd name="connsiteY49" fmla="*/ 0 h 535477"/>
                    <a:gd name="connsiteX50" fmla="*/ 267739 w 535476"/>
                    <a:gd name="connsiteY50" fmla="*/ 0 h 535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535476" h="535477">
                      <a:moveTo>
                        <a:pt x="267739" y="48508"/>
                      </a:moveTo>
                      <a:cubicBezTo>
                        <a:pt x="338925" y="48508"/>
                        <a:pt x="347745" y="48508"/>
                        <a:pt x="376094" y="49768"/>
                      </a:cubicBezTo>
                      <a:cubicBezTo>
                        <a:pt x="401923" y="51028"/>
                        <a:pt x="416412" y="55438"/>
                        <a:pt x="425862" y="59217"/>
                      </a:cubicBezTo>
                      <a:cubicBezTo>
                        <a:pt x="438461" y="64257"/>
                        <a:pt x="447281" y="69927"/>
                        <a:pt x="456730" y="79377"/>
                      </a:cubicBezTo>
                      <a:cubicBezTo>
                        <a:pt x="466180" y="88826"/>
                        <a:pt x="471849" y="97646"/>
                        <a:pt x="476890" y="110245"/>
                      </a:cubicBezTo>
                      <a:cubicBezTo>
                        <a:pt x="480669" y="119695"/>
                        <a:pt x="485079" y="133554"/>
                        <a:pt x="486339" y="160013"/>
                      </a:cubicBezTo>
                      <a:cubicBezTo>
                        <a:pt x="487599" y="188362"/>
                        <a:pt x="487599" y="196552"/>
                        <a:pt x="487599" y="268368"/>
                      </a:cubicBezTo>
                      <a:cubicBezTo>
                        <a:pt x="487599" y="340185"/>
                        <a:pt x="487599" y="348375"/>
                        <a:pt x="486339" y="376724"/>
                      </a:cubicBezTo>
                      <a:cubicBezTo>
                        <a:pt x="485079" y="402553"/>
                        <a:pt x="480669" y="417042"/>
                        <a:pt x="476890" y="426492"/>
                      </a:cubicBezTo>
                      <a:cubicBezTo>
                        <a:pt x="471849" y="439091"/>
                        <a:pt x="466180" y="447911"/>
                        <a:pt x="456730" y="457360"/>
                      </a:cubicBezTo>
                      <a:cubicBezTo>
                        <a:pt x="447281" y="466810"/>
                        <a:pt x="438461" y="472480"/>
                        <a:pt x="425862" y="477519"/>
                      </a:cubicBezTo>
                      <a:cubicBezTo>
                        <a:pt x="416412" y="481299"/>
                        <a:pt x="402552" y="485709"/>
                        <a:pt x="376094" y="486969"/>
                      </a:cubicBezTo>
                      <a:cubicBezTo>
                        <a:pt x="347745" y="488229"/>
                        <a:pt x="339555" y="488229"/>
                        <a:pt x="267739" y="488229"/>
                      </a:cubicBezTo>
                      <a:cubicBezTo>
                        <a:pt x="195921" y="488229"/>
                        <a:pt x="187732" y="488229"/>
                        <a:pt x="159383" y="486969"/>
                      </a:cubicBezTo>
                      <a:cubicBezTo>
                        <a:pt x="133554" y="485709"/>
                        <a:pt x="119065" y="481299"/>
                        <a:pt x="109615" y="477519"/>
                      </a:cubicBezTo>
                      <a:cubicBezTo>
                        <a:pt x="97016" y="472480"/>
                        <a:pt x="88196" y="466810"/>
                        <a:pt x="78747" y="457360"/>
                      </a:cubicBezTo>
                      <a:cubicBezTo>
                        <a:pt x="69297" y="447911"/>
                        <a:pt x="63627" y="439091"/>
                        <a:pt x="58587" y="426492"/>
                      </a:cubicBezTo>
                      <a:cubicBezTo>
                        <a:pt x="54808" y="417042"/>
                        <a:pt x="50398" y="403183"/>
                        <a:pt x="49138" y="376724"/>
                      </a:cubicBezTo>
                      <a:cubicBezTo>
                        <a:pt x="47878" y="348375"/>
                        <a:pt x="47878" y="340185"/>
                        <a:pt x="47878" y="268368"/>
                      </a:cubicBezTo>
                      <a:cubicBezTo>
                        <a:pt x="47878" y="196552"/>
                        <a:pt x="47878" y="188362"/>
                        <a:pt x="49138" y="160013"/>
                      </a:cubicBezTo>
                      <a:cubicBezTo>
                        <a:pt x="50398" y="134184"/>
                        <a:pt x="54808" y="119695"/>
                        <a:pt x="58587" y="110245"/>
                      </a:cubicBezTo>
                      <a:cubicBezTo>
                        <a:pt x="63627" y="97646"/>
                        <a:pt x="69297" y="88826"/>
                        <a:pt x="78747" y="79377"/>
                      </a:cubicBezTo>
                      <a:cubicBezTo>
                        <a:pt x="88196" y="69927"/>
                        <a:pt x="97016" y="64257"/>
                        <a:pt x="109615" y="59217"/>
                      </a:cubicBezTo>
                      <a:cubicBezTo>
                        <a:pt x="119065" y="55438"/>
                        <a:pt x="132924" y="51028"/>
                        <a:pt x="159383" y="49768"/>
                      </a:cubicBezTo>
                      <a:cubicBezTo>
                        <a:pt x="187732" y="48508"/>
                        <a:pt x="195921" y="48508"/>
                        <a:pt x="267739" y="48508"/>
                      </a:cubicBezTo>
                      <a:moveTo>
                        <a:pt x="267739" y="0"/>
                      </a:moveTo>
                      <a:cubicBezTo>
                        <a:pt x="195292" y="0"/>
                        <a:pt x="185842" y="0"/>
                        <a:pt x="157493" y="1890"/>
                      </a:cubicBezTo>
                      <a:cubicBezTo>
                        <a:pt x="129144" y="3150"/>
                        <a:pt x="109615" y="7560"/>
                        <a:pt x="92606" y="14489"/>
                      </a:cubicBezTo>
                      <a:cubicBezTo>
                        <a:pt x="74967" y="21419"/>
                        <a:pt x="59847" y="30239"/>
                        <a:pt x="45358" y="45358"/>
                      </a:cubicBezTo>
                      <a:cubicBezTo>
                        <a:pt x="30239" y="60477"/>
                        <a:pt x="21419" y="74967"/>
                        <a:pt x="14489" y="92606"/>
                      </a:cubicBezTo>
                      <a:cubicBezTo>
                        <a:pt x="7560" y="109615"/>
                        <a:pt x="3150" y="129144"/>
                        <a:pt x="1890" y="157493"/>
                      </a:cubicBezTo>
                      <a:cubicBezTo>
                        <a:pt x="630" y="185842"/>
                        <a:pt x="0" y="195292"/>
                        <a:pt x="0" y="267739"/>
                      </a:cubicBezTo>
                      <a:cubicBezTo>
                        <a:pt x="0" y="340185"/>
                        <a:pt x="0" y="349635"/>
                        <a:pt x="1890" y="377984"/>
                      </a:cubicBezTo>
                      <a:cubicBezTo>
                        <a:pt x="3150" y="406333"/>
                        <a:pt x="7560" y="425862"/>
                        <a:pt x="14489" y="442871"/>
                      </a:cubicBezTo>
                      <a:cubicBezTo>
                        <a:pt x="21419" y="460510"/>
                        <a:pt x="30239" y="475630"/>
                        <a:pt x="45358" y="490119"/>
                      </a:cubicBezTo>
                      <a:cubicBezTo>
                        <a:pt x="60477" y="505238"/>
                        <a:pt x="74967" y="514058"/>
                        <a:pt x="92606" y="520988"/>
                      </a:cubicBezTo>
                      <a:cubicBezTo>
                        <a:pt x="109615" y="527917"/>
                        <a:pt x="129144" y="532327"/>
                        <a:pt x="157493" y="533587"/>
                      </a:cubicBezTo>
                      <a:cubicBezTo>
                        <a:pt x="185842" y="534847"/>
                        <a:pt x="195292" y="535477"/>
                        <a:pt x="267739" y="535477"/>
                      </a:cubicBezTo>
                      <a:cubicBezTo>
                        <a:pt x="340185" y="535477"/>
                        <a:pt x="349635" y="535477"/>
                        <a:pt x="377984" y="533587"/>
                      </a:cubicBezTo>
                      <a:cubicBezTo>
                        <a:pt x="406333" y="532327"/>
                        <a:pt x="425862" y="527917"/>
                        <a:pt x="442871" y="520988"/>
                      </a:cubicBezTo>
                      <a:cubicBezTo>
                        <a:pt x="460510" y="514058"/>
                        <a:pt x="475630" y="505238"/>
                        <a:pt x="490119" y="490119"/>
                      </a:cubicBezTo>
                      <a:cubicBezTo>
                        <a:pt x="505238" y="475000"/>
                        <a:pt x="514058" y="460510"/>
                        <a:pt x="520988" y="442871"/>
                      </a:cubicBezTo>
                      <a:cubicBezTo>
                        <a:pt x="527917" y="425862"/>
                        <a:pt x="532327" y="406333"/>
                        <a:pt x="533587" y="377984"/>
                      </a:cubicBezTo>
                      <a:cubicBezTo>
                        <a:pt x="534847" y="349635"/>
                        <a:pt x="535477" y="340185"/>
                        <a:pt x="535477" y="267739"/>
                      </a:cubicBezTo>
                      <a:cubicBezTo>
                        <a:pt x="535477" y="195292"/>
                        <a:pt x="535477" y="185842"/>
                        <a:pt x="533587" y="157493"/>
                      </a:cubicBezTo>
                      <a:cubicBezTo>
                        <a:pt x="532327" y="129144"/>
                        <a:pt x="527917" y="109615"/>
                        <a:pt x="520988" y="92606"/>
                      </a:cubicBezTo>
                      <a:cubicBezTo>
                        <a:pt x="514058" y="74967"/>
                        <a:pt x="505238" y="59847"/>
                        <a:pt x="490119" y="45358"/>
                      </a:cubicBezTo>
                      <a:cubicBezTo>
                        <a:pt x="474999" y="30239"/>
                        <a:pt x="460510" y="21419"/>
                        <a:pt x="442871" y="14489"/>
                      </a:cubicBezTo>
                      <a:cubicBezTo>
                        <a:pt x="425862" y="7560"/>
                        <a:pt x="406333" y="3150"/>
                        <a:pt x="377984" y="1890"/>
                      </a:cubicBezTo>
                      <a:cubicBezTo>
                        <a:pt x="349635" y="630"/>
                        <a:pt x="340185" y="0"/>
                        <a:pt x="267739" y="0"/>
                      </a:cubicBezTo>
                      <a:lnTo>
                        <a:pt x="2677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B18E477-8F53-C9C7-3D93-3A953B315CEA}"/>
                    </a:ext>
                  </a:extLst>
                </p:cNvPr>
                <p:cNvSpPr/>
                <p:nvPr/>
              </p:nvSpPr>
              <p:spPr>
                <a:xfrm>
                  <a:off x="2237925" y="2787786"/>
                  <a:ext cx="274668" cy="274668"/>
                </a:xfrm>
                <a:custGeom>
                  <a:avLst/>
                  <a:gdLst>
                    <a:gd name="connsiteX0" fmla="*/ 137334 w 274668"/>
                    <a:gd name="connsiteY0" fmla="*/ 0 h 274668"/>
                    <a:gd name="connsiteX1" fmla="*/ 0 w 274668"/>
                    <a:gd name="connsiteY1" fmla="*/ 137334 h 274668"/>
                    <a:gd name="connsiteX2" fmla="*/ 137334 w 274668"/>
                    <a:gd name="connsiteY2" fmla="*/ 274668 h 274668"/>
                    <a:gd name="connsiteX3" fmla="*/ 274668 w 274668"/>
                    <a:gd name="connsiteY3" fmla="*/ 137334 h 274668"/>
                    <a:gd name="connsiteX4" fmla="*/ 137334 w 274668"/>
                    <a:gd name="connsiteY4" fmla="*/ 0 h 274668"/>
                    <a:gd name="connsiteX5" fmla="*/ 137334 w 274668"/>
                    <a:gd name="connsiteY5" fmla="*/ 226790 h 274668"/>
                    <a:gd name="connsiteX6" fmla="*/ 47878 w 274668"/>
                    <a:gd name="connsiteY6" fmla="*/ 137334 h 274668"/>
                    <a:gd name="connsiteX7" fmla="*/ 137334 w 274668"/>
                    <a:gd name="connsiteY7" fmla="*/ 47878 h 274668"/>
                    <a:gd name="connsiteX8" fmla="*/ 226790 w 274668"/>
                    <a:gd name="connsiteY8" fmla="*/ 137334 h 274668"/>
                    <a:gd name="connsiteX9" fmla="*/ 137334 w 274668"/>
                    <a:gd name="connsiteY9" fmla="*/ 226790 h 27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4668" h="274668">
                      <a:moveTo>
                        <a:pt x="137334" y="0"/>
                      </a:moveTo>
                      <a:cubicBezTo>
                        <a:pt x="61107" y="0"/>
                        <a:pt x="0" y="61737"/>
                        <a:pt x="0" y="137334"/>
                      </a:cubicBezTo>
                      <a:cubicBezTo>
                        <a:pt x="0" y="212931"/>
                        <a:pt x="61737" y="274668"/>
                        <a:pt x="137334" y="274668"/>
                      </a:cubicBezTo>
                      <a:cubicBezTo>
                        <a:pt x="212931" y="274668"/>
                        <a:pt x="274668" y="212931"/>
                        <a:pt x="274668" y="137334"/>
                      </a:cubicBezTo>
                      <a:cubicBezTo>
                        <a:pt x="274668" y="61737"/>
                        <a:pt x="212931" y="0"/>
                        <a:pt x="137334" y="0"/>
                      </a:cubicBezTo>
                      <a:close/>
                      <a:moveTo>
                        <a:pt x="137334" y="226790"/>
                      </a:moveTo>
                      <a:cubicBezTo>
                        <a:pt x="88196" y="226790"/>
                        <a:pt x="47878" y="187102"/>
                        <a:pt x="47878" y="137334"/>
                      </a:cubicBezTo>
                      <a:cubicBezTo>
                        <a:pt x="47878" y="87566"/>
                        <a:pt x="87566" y="47878"/>
                        <a:pt x="137334" y="47878"/>
                      </a:cubicBezTo>
                      <a:cubicBezTo>
                        <a:pt x="186472" y="47878"/>
                        <a:pt x="226790" y="87566"/>
                        <a:pt x="226790" y="137334"/>
                      </a:cubicBezTo>
                      <a:cubicBezTo>
                        <a:pt x="226790" y="187102"/>
                        <a:pt x="186472" y="226790"/>
                        <a:pt x="137334" y="2267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E603066E-962B-D65E-C9B9-68ACA9D10F8C}"/>
                    </a:ext>
                  </a:extLst>
                </p:cNvPr>
                <p:cNvSpPr/>
                <p:nvPr/>
              </p:nvSpPr>
              <p:spPr>
                <a:xfrm>
                  <a:off x="2486134" y="2749988"/>
                  <a:ext cx="64257" cy="64257"/>
                </a:xfrm>
                <a:custGeom>
                  <a:avLst/>
                  <a:gdLst>
                    <a:gd name="connsiteX0" fmla="*/ 64257 w 64257"/>
                    <a:gd name="connsiteY0" fmla="*/ 32129 h 64257"/>
                    <a:gd name="connsiteX1" fmla="*/ 32129 w 64257"/>
                    <a:gd name="connsiteY1" fmla="*/ 64257 h 64257"/>
                    <a:gd name="connsiteX2" fmla="*/ 0 w 64257"/>
                    <a:gd name="connsiteY2" fmla="*/ 32129 h 64257"/>
                    <a:gd name="connsiteX3" fmla="*/ 32129 w 64257"/>
                    <a:gd name="connsiteY3" fmla="*/ 0 h 64257"/>
                    <a:gd name="connsiteX4" fmla="*/ 64257 w 64257"/>
                    <a:gd name="connsiteY4" fmla="*/ 32129 h 6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57" h="64257">
                      <a:moveTo>
                        <a:pt x="64257" y="32129"/>
                      </a:moveTo>
                      <a:cubicBezTo>
                        <a:pt x="64257" y="49873"/>
                        <a:pt x="49873" y="64257"/>
                        <a:pt x="32129" y="64257"/>
                      </a:cubicBezTo>
                      <a:cubicBezTo>
                        <a:pt x="14385" y="64257"/>
                        <a:pt x="0" y="49873"/>
                        <a:pt x="0" y="32129"/>
                      </a:cubicBezTo>
                      <a:cubicBezTo>
                        <a:pt x="0" y="14384"/>
                        <a:pt x="14385" y="0"/>
                        <a:pt x="32129" y="0"/>
                      </a:cubicBezTo>
                      <a:cubicBezTo>
                        <a:pt x="49873" y="0"/>
                        <a:pt x="64257" y="14384"/>
                        <a:pt x="64257" y="32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Graphic 3">
              <a:extLst>
                <a:ext uri="{FF2B5EF4-FFF2-40B4-BE49-F238E27FC236}">
                  <a16:creationId xmlns:a16="http://schemas.microsoft.com/office/drawing/2014/main" id="{044B974C-8AF4-23EE-E785-35C82665DB4A}"/>
                </a:ext>
              </a:extLst>
            </p:cNvPr>
            <p:cNvGrpSpPr/>
            <p:nvPr/>
          </p:nvGrpSpPr>
          <p:grpSpPr>
            <a:xfrm>
              <a:off x="6725819" y="1664126"/>
              <a:ext cx="1074283" cy="1074283"/>
              <a:chOff x="2998302" y="2499889"/>
              <a:chExt cx="850463" cy="850463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27A37D-C6AB-7640-AE7A-FF64CCCFF4C4}"/>
                  </a:ext>
                </a:extLst>
              </p:cNvPr>
              <p:cNvSpPr/>
              <p:nvPr/>
            </p:nvSpPr>
            <p:spPr>
              <a:xfrm>
                <a:off x="2998302" y="2499889"/>
                <a:ext cx="850463" cy="850463"/>
              </a:xfrm>
              <a:custGeom>
                <a:avLst/>
                <a:gdLst>
                  <a:gd name="connsiteX0" fmla="*/ 850463 w 850463"/>
                  <a:gd name="connsiteY0" fmla="*/ 425232 h 850463"/>
                  <a:gd name="connsiteX1" fmla="*/ 425232 w 850463"/>
                  <a:gd name="connsiteY1" fmla="*/ 850464 h 850463"/>
                  <a:gd name="connsiteX2" fmla="*/ 0 w 850463"/>
                  <a:gd name="connsiteY2" fmla="*/ 425232 h 850463"/>
                  <a:gd name="connsiteX3" fmla="*/ 425232 w 850463"/>
                  <a:gd name="connsiteY3" fmla="*/ 0 h 850463"/>
                  <a:gd name="connsiteX4" fmla="*/ 850463 w 850463"/>
                  <a:gd name="connsiteY4" fmla="*/ 425232 h 85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463" h="850463">
                    <a:moveTo>
                      <a:pt x="850463" y="425232"/>
                    </a:moveTo>
                    <a:cubicBezTo>
                      <a:pt x="850463" y="660081"/>
                      <a:pt x="660081" y="850464"/>
                      <a:pt x="425232" y="850464"/>
                    </a:cubicBezTo>
                    <a:cubicBezTo>
                      <a:pt x="190382" y="850464"/>
                      <a:pt x="0" y="660081"/>
                      <a:pt x="0" y="425232"/>
                    </a:cubicBezTo>
                    <a:cubicBezTo>
                      <a:pt x="0" y="190383"/>
                      <a:pt x="190382" y="0"/>
                      <a:pt x="425232" y="0"/>
                    </a:cubicBezTo>
                    <a:cubicBezTo>
                      <a:pt x="660081" y="0"/>
                      <a:pt x="850463" y="190383"/>
                      <a:pt x="850463" y="425232"/>
                    </a:cubicBezTo>
                    <a:close/>
                  </a:path>
                </a:pathLst>
              </a:custGeom>
              <a:solidFill>
                <a:srgbClr val="EE8A22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AF05F63-19F1-379B-F9D8-2734A0274FBC}"/>
                  </a:ext>
                </a:extLst>
              </p:cNvPr>
              <p:cNvSpPr/>
              <p:nvPr/>
            </p:nvSpPr>
            <p:spPr>
              <a:xfrm>
                <a:off x="3139416" y="2726679"/>
                <a:ext cx="568235" cy="398142"/>
              </a:xfrm>
              <a:custGeom>
                <a:avLst/>
                <a:gdLst>
                  <a:gd name="connsiteX0" fmla="*/ 556266 w 568235"/>
                  <a:gd name="connsiteY0" fmla="*/ 62367 h 398142"/>
                  <a:gd name="connsiteX1" fmla="*/ 505868 w 568235"/>
                  <a:gd name="connsiteY1" fmla="*/ 11969 h 398142"/>
                  <a:gd name="connsiteX2" fmla="*/ 284118 w 568235"/>
                  <a:gd name="connsiteY2" fmla="*/ 0 h 398142"/>
                  <a:gd name="connsiteX3" fmla="*/ 62367 w 568235"/>
                  <a:gd name="connsiteY3" fmla="*/ 11969 h 398142"/>
                  <a:gd name="connsiteX4" fmla="*/ 11970 w 568235"/>
                  <a:gd name="connsiteY4" fmla="*/ 62367 h 398142"/>
                  <a:gd name="connsiteX5" fmla="*/ 0 w 568235"/>
                  <a:gd name="connsiteY5" fmla="*/ 199071 h 398142"/>
                  <a:gd name="connsiteX6" fmla="*/ 11970 w 568235"/>
                  <a:gd name="connsiteY6" fmla="*/ 335776 h 398142"/>
                  <a:gd name="connsiteX7" fmla="*/ 62367 w 568235"/>
                  <a:gd name="connsiteY7" fmla="*/ 386173 h 398142"/>
                  <a:gd name="connsiteX8" fmla="*/ 284118 w 568235"/>
                  <a:gd name="connsiteY8" fmla="*/ 398143 h 398142"/>
                  <a:gd name="connsiteX9" fmla="*/ 505868 w 568235"/>
                  <a:gd name="connsiteY9" fmla="*/ 386173 h 398142"/>
                  <a:gd name="connsiteX10" fmla="*/ 556266 w 568235"/>
                  <a:gd name="connsiteY10" fmla="*/ 335776 h 398142"/>
                  <a:gd name="connsiteX11" fmla="*/ 568236 w 568235"/>
                  <a:gd name="connsiteY11" fmla="*/ 199071 h 398142"/>
                  <a:gd name="connsiteX12" fmla="*/ 556266 w 568235"/>
                  <a:gd name="connsiteY12" fmla="*/ 62367 h 398142"/>
                  <a:gd name="connsiteX13" fmla="*/ 227420 w 568235"/>
                  <a:gd name="connsiteY13" fmla="*/ 283488 h 398142"/>
                  <a:gd name="connsiteX14" fmla="*/ 227420 w 568235"/>
                  <a:gd name="connsiteY14" fmla="*/ 113395 h 398142"/>
                  <a:gd name="connsiteX15" fmla="*/ 374834 w 568235"/>
                  <a:gd name="connsiteY15" fmla="*/ 198441 h 398142"/>
                  <a:gd name="connsiteX16" fmla="*/ 227420 w 568235"/>
                  <a:gd name="connsiteY16" fmla="*/ 283488 h 39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235" h="398142">
                    <a:moveTo>
                      <a:pt x="556266" y="62367"/>
                    </a:moveTo>
                    <a:cubicBezTo>
                      <a:pt x="549966" y="37798"/>
                      <a:pt x="530437" y="18899"/>
                      <a:pt x="505868" y="11969"/>
                    </a:cubicBezTo>
                    <a:cubicBezTo>
                      <a:pt x="461770" y="0"/>
                      <a:pt x="284118" y="0"/>
                      <a:pt x="284118" y="0"/>
                    </a:cubicBezTo>
                    <a:cubicBezTo>
                      <a:pt x="284118" y="0"/>
                      <a:pt x="107095" y="0"/>
                      <a:pt x="62367" y="11969"/>
                    </a:cubicBezTo>
                    <a:cubicBezTo>
                      <a:pt x="37798" y="18269"/>
                      <a:pt x="18899" y="37798"/>
                      <a:pt x="11970" y="62367"/>
                    </a:cubicBezTo>
                    <a:cubicBezTo>
                      <a:pt x="0" y="106465"/>
                      <a:pt x="0" y="199071"/>
                      <a:pt x="0" y="199071"/>
                    </a:cubicBezTo>
                    <a:cubicBezTo>
                      <a:pt x="0" y="199071"/>
                      <a:pt x="0" y="291048"/>
                      <a:pt x="11970" y="335776"/>
                    </a:cubicBezTo>
                    <a:cubicBezTo>
                      <a:pt x="18269" y="360345"/>
                      <a:pt x="37798" y="379244"/>
                      <a:pt x="62367" y="386173"/>
                    </a:cubicBezTo>
                    <a:cubicBezTo>
                      <a:pt x="106466" y="398143"/>
                      <a:pt x="284118" y="398143"/>
                      <a:pt x="284118" y="398143"/>
                    </a:cubicBezTo>
                    <a:cubicBezTo>
                      <a:pt x="284118" y="398143"/>
                      <a:pt x="461140" y="398143"/>
                      <a:pt x="505868" y="386173"/>
                    </a:cubicBezTo>
                    <a:cubicBezTo>
                      <a:pt x="530437" y="379874"/>
                      <a:pt x="549336" y="360345"/>
                      <a:pt x="556266" y="335776"/>
                    </a:cubicBezTo>
                    <a:cubicBezTo>
                      <a:pt x="568236" y="291677"/>
                      <a:pt x="568236" y="199071"/>
                      <a:pt x="568236" y="199071"/>
                    </a:cubicBezTo>
                    <a:cubicBezTo>
                      <a:pt x="568236" y="199071"/>
                      <a:pt x="567605" y="106465"/>
                      <a:pt x="556266" y="62367"/>
                    </a:cubicBezTo>
                    <a:close/>
                    <a:moveTo>
                      <a:pt x="227420" y="283488"/>
                    </a:moveTo>
                    <a:lnTo>
                      <a:pt x="227420" y="113395"/>
                    </a:lnTo>
                    <a:lnTo>
                      <a:pt x="374834" y="198441"/>
                    </a:lnTo>
                    <a:lnTo>
                      <a:pt x="227420" y="283488"/>
                    </a:lnTo>
                    <a:close/>
                  </a:path>
                </a:pathLst>
              </a:custGeom>
              <a:solidFill>
                <a:srgbClr val="FFFFFF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DFD7365A-F425-6D8F-912A-43FF7DDF282F}"/>
                </a:ext>
              </a:extLst>
            </p:cNvPr>
            <p:cNvGrpSpPr/>
            <p:nvPr/>
          </p:nvGrpSpPr>
          <p:grpSpPr>
            <a:xfrm>
              <a:off x="2807403" y="1648256"/>
              <a:ext cx="1074283" cy="1075079"/>
              <a:chOff x="-1196056" y="2499889"/>
              <a:chExt cx="850463" cy="851093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9460066-76C6-47D1-B35C-2067DFDA1AD9}"/>
                  </a:ext>
                </a:extLst>
              </p:cNvPr>
              <p:cNvSpPr/>
              <p:nvPr/>
            </p:nvSpPr>
            <p:spPr>
              <a:xfrm>
                <a:off x="-1196056" y="2499889"/>
                <a:ext cx="850463" cy="845423"/>
              </a:xfrm>
              <a:custGeom>
                <a:avLst/>
                <a:gdLst>
                  <a:gd name="connsiteX0" fmla="*/ 850463 w 850463"/>
                  <a:gd name="connsiteY0" fmla="*/ 425232 h 845423"/>
                  <a:gd name="connsiteX1" fmla="*/ 425232 w 850463"/>
                  <a:gd name="connsiteY1" fmla="*/ 0 h 845423"/>
                  <a:gd name="connsiteX2" fmla="*/ 0 w 850463"/>
                  <a:gd name="connsiteY2" fmla="*/ 425232 h 845423"/>
                  <a:gd name="connsiteX3" fmla="*/ 359085 w 850463"/>
                  <a:gd name="connsiteY3" fmla="*/ 845424 h 845423"/>
                  <a:gd name="connsiteX4" fmla="*/ 359085 w 850463"/>
                  <a:gd name="connsiteY4" fmla="*/ 548076 h 845423"/>
                  <a:gd name="connsiteX5" fmla="*/ 251359 w 850463"/>
                  <a:gd name="connsiteY5" fmla="*/ 548076 h 845423"/>
                  <a:gd name="connsiteX6" fmla="*/ 251359 w 850463"/>
                  <a:gd name="connsiteY6" fmla="*/ 425232 h 845423"/>
                  <a:gd name="connsiteX7" fmla="*/ 359085 w 850463"/>
                  <a:gd name="connsiteY7" fmla="*/ 425232 h 845423"/>
                  <a:gd name="connsiteX8" fmla="*/ 359085 w 850463"/>
                  <a:gd name="connsiteY8" fmla="*/ 331996 h 845423"/>
                  <a:gd name="connsiteX9" fmla="*/ 519728 w 850463"/>
                  <a:gd name="connsiteY9" fmla="*/ 166313 h 845423"/>
                  <a:gd name="connsiteX10" fmla="*/ 614854 w 850463"/>
                  <a:gd name="connsiteY10" fmla="*/ 174503 h 845423"/>
                  <a:gd name="connsiteX11" fmla="*/ 614854 w 850463"/>
                  <a:gd name="connsiteY11" fmla="*/ 279078 h 845423"/>
                  <a:gd name="connsiteX12" fmla="*/ 561306 w 850463"/>
                  <a:gd name="connsiteY12" fmla="*/ 279078 h 845423"/>
                  <a:gd name="connsiteX13" fmla="*/ 492009 w 850463"/>
                  <a:gd name="connsiteY13" fmla="*/ 345225 h 845423"/>
                  <a:gd name="connsiteX14" fmla="*/ 492009 w 850463"/>
                  <a:gd name="connsiteY14" fmla="*/ 425232 h 845423"/>
                  <a:gd name="connsiteX15" fmla="*/ 609184 w 850463"/>
                  <a:gd name="connsiteY15" fmla="*/ 425232 h 845423"/>
                  <a:gd name="connsiteX16" fmla="*/ 590285 w 850463"/>
                  <a:gd name="connsiteY16" fmla="*/ 548076 h 845423"/>
                  <a:gd name="connsiteX17" fmla="*/ 491379 w 850463"/>
                  <a:gd name="connsiteY17" fmla="*/ 548076 h 845423"/>
                  <a:gd name="connsiteX18" fmla="*/ 491379 w 850463"/>
                  <a:gd name="connsiteY18" fmla="*/ 845424 h 845423"/>
                  <a:gd name="connsiteX19" fmla="*/ 850463 w 850463"/>
                  <a:gd name="connsiteY19" fmla="*/ 425232 h 84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0463" h="845423">
                    <a:moveTo>
                      <a:pt x="850463" y="425232"/>
                    </a:moveTo>
                    <a:cubicBezTo>
                      <a:pt x="850463" y="190252"/>
                      <a:pt x="660212" y="0"/>
                      <a:pt x="425232" y="0"/>
                    </a:cubicBezTo>
                    <a:cubicBezTo>
                      <a:pt x="190252" y="0"/>
                      <a:pt x="0" y="190252"/>
                      <a:pt x="0" y="425232"/>
                    </a:cubicBezTo>
                    <a:cubicBezTo>
                      <a:pt x="0" y="637533"/>
                      <a:pt x="155603" y="813295"/>
                      <a:pt x="359085" y="845424"/>
                    </a:cubicBezTo>
                    <a:lnTo>
                      <a:pt x="359085" y="548076"/>
                    </a:lnTo>
                    <a:lnTo>
                      <a:pt x="251359" y="548076"/>
                    </a:lnTo>
                    <a:lnTo>
                      <a:pt x="251359" y="425232"/>
                    </a:lnTo>
                    <a:lnTo>
                      <a:pt x="359085" y="425232"/>
                    </a:lnTo>
                    <a:lnTo>
                      <a:pt x="359085" y="331996"/>
                    </a:lnTo>
                    <a:cubicBezTo>
                      <a:pt x="359085" y="225530"/>
                      <a:pt x="422712" y="166313"/>
                      <a:pt x="519728" y="166313"/>
                    </a:cubicBezTo>
                    <a:cubicBezTo>
                      <a:pt x="566346" y="166313"/>
                      <a:pt x="614854" y="174503"/>
                      <a:pt x="614854" y="174503"/>
                    </a:cubicBezTo>
                    <a:lnTo>
                      <a:pt x="614854" y="279078"/>
                    </a:lnTo>
                    <a:lnTo>
                      <a:pt x="561306" y="279078"/>
                    </a:lnTo>
                    <a:cubicBezTo>
                      <a:pt x="508388" y="279078"/>
                      <a:pt x="492009" y="311837"/>
                      <a:pt x="492009" y="345225"/>
                    </a:cubicBezTo>
                    <a:lnTo>
                      <a:pt x="492009" y="425232"/>
                    </a:lnTo>
                    <a:lnTo>
                      <a:pt x="609184" y="425232"/>
                    </a:lnTo>
                    <a:lnTo>
                      <a:pt x="590285" y="548076"/>
                    </a:lnTo>
                    <a:lnTo>
                      <a:pt x="491379" y="548076"/>
                    </a:lnTo>
                    <a:lnTo>
                      <a:pt x="491379" y="845424"/>
                    </a:lnTo>
                    <a:cubicBezTo>
                      <a:pt x="694860" y="813925"/>
                      <a:pt x="850463" y="637533"/>
                      <a:pt x="850463" y="425232"/>
                    </a:cubicBezTo>
                    <a:close/>
                  </a:path>
                </a:pathLst>
              </a:custGeom>
              <a:solidFill>
                <a:srgbClr val="EE8A22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74DFF9F-E14A-41BD-5B3E-1900B4825761}"/>
                  </a:ext>
                </a:extLst>
              </p:cNvPr>
              <p:cNvSpPr/>
              <p:nvPr/>
            </p:nvSpPr>
            <p:spPr>
              <a:xfrm>
                <a:off x="-945327" y="2666201"/>
                <a:ext cx="363494" cy="684780"/>
              </a:xfrm>
              <a:custGeom>
                <a:avLst/>
                <a:gdLst>
                  <a:gd name="connsiteX0" fmla="*/ 339555 w 363494"/>
                  <a:gd name="connsiteY0" fmla="*/ 381764 h 684780"/>
                  <a:gd name="connsiteX1" fmla="*/ 358455 w 363494"/>
                  <a:gd name="connsiteY1" fmla="*/ 258919 h 684780"/>
                  <a:gd name="connsiteX2" fmla="*/ 240650 w 363494"/>
                  <a:gd name="connsiteY2" fmla="*/ 258919 h 684780"/>
                  <a:gd name="connsiteX3" fmla="*/ 240650 w 363494"/>
                  <a:gd name="connsiteY3" fmla="*/ 179542 h 684780"/>
                  <a:gd name="connsiteX4" fmla="*/ 309947 w 363494"/>
                  <a:gd name="connsiteY4" fmla="*/ 113395 h 684780"/>
                  <a:gd name="connsiteX5" fmla="*/ 363494 w 363494"/>
                  <a:gd name="connsiteY5" fmla="*/ 113395 h 684780"/>
                  <a:gd name="connsiteX6" fmla="*/ 363494 w 363494"/>
                  <a:gd name="connsiteY6" fmla="*/ 8190 h 684780"/>
                  <a:gd name="connsiteX7" fmla="*/ 268368 w 363494"/>
                  <a:gd name="connsiteY7" fmla="*/ 0 h 684780"/>
                  <a:gd name="connsiteX8" fmla="*/ 107725 w 363494"/>
                  <a:gd name="connsiteY8" fmla="*/ 165683 h 684780"/>
                  <a:gd name="connsiteX9" fmla="*/ 107725 w 363494"/>
                  <a:gd name="connsiteY9" fmla="*/ 259549 h 684780"/>
                  <a:gd name="connsiteX10" fmla="*/ 0 w 363494"/>
                  <a:gd name="connsiteY10" fmla="*/ 259549 h 684780"/>
                  <a:gd name="connsiteX11" fmla="*/ 0 w 363494"/>
                  <a:gd name="connsiteY11" fmla="*/ 382394 h 684780"/>
                  <a:gd name="connsiteX12" fmla="*/ 107725 w 363494"/>
                  <a:gd name="connsiteY12" fmla="*/ 382394 h 684780"/>
                  <a:gd name="connsiteX13" fmla="*/ 107725 w 363494"/>
                  <a:gd name="connsiteY13" fmla="*/ 679741 h 684780"/>
                  <a:gd name="connsiteX14" fmla="*/ 173873 w 363494"/>
                  <a:gd name="connsiteY14" fmla="*/ 684781 h 684780"/>
                  <a:gd name="connsiteX15" fmla="*/ 240020 w 363494"/>
                  <a:gd name="connsiteY15" fmla="*/ 679741 h 684780"/>
                  <a:gd name="connsiteX16" fmla="*/ 240020 w 363494"/>
                  <a:gd name="connsiteY16" fmla="*/ 382394 h 684780"/>
                  <a:gd name="connsiteX17" fmla="*/ 339555 w 363494"/>
                  <a:gd name="connsiteY17" fmla="*/ 382394 h 6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3494" h="684780">
                    <a:moveTo>
                      <a:pt x="339555" y="381764"/>
                    </a:moveTo>
                    <a:lnTo>
                      <a:pt x="358455" y="258919"/>
                    </a:lnTo>
                    <a:lnTo>
                      <a:pt x="240650" y="258919"/>
                    </a:lnTo>
                    <a:lnTo>
                      <a:pt x="240650" y="179542"/>
                    </a:lnTo>
                    <a:cubicBezTo>
                      <a:pt x="240650" y="146154"/>
                      <a:pt x="257029" y="113395"/>
                      <a:pt x="309947" y="113395"/>
                    </a:cubicBezTo>
                    <a:lnTo>
                      <a:pt x="363494" y="113395"/>
                    </a:lnTo>
                    <a:lnTo>
                      <a:pt x="363494" y="8190"/>
                    </a:lnTo>
                    <a:cubicBezTo>
                      <a:pt x="363494" y="8190"/>
                      <a:pt x="314987" y="0"/>
                      <a:pt x="268368" y="0"/>
                    </a:cubicBezTo>
                    <a:cubicBezTo>
                      <a:pt x="171353" y="0"/>
                      <a:pt x="107725" y="58588"/>
                      <a:pt x="107725" y="165683"/>
                    </a:cubicBezTo>
                    <a:lnTo>
                      <a:pt x="107725" y="259549"/>
                    </a:lnTo>
                    <a:lnTo>
                      <a:pt x="0" y="259549"/>
                    </a:lnTo>
                    <a:lnTo>
                      <a:pt x="0" y="382394"/>
                    </a:lnTo>
                    <a:lnTo>
                      <a:pt x="107725" y="382394"/>
                    </a:lnTo>
                    <a:lnTo>
                      <a:pt x="107725" y="679741"/>
                    </a:lnTo>
                    <a:cubicBezTo>
                      <a:pt x="129144" y="682891"/>
                      <a:pt x="151823" y="684781"/>
                      <a:pt x="173873" y="684781"/>
                    </a:cubicBezTo>
                    <a:cubicBezTo>
                      <a:pt x="195922" y="684781"/>
                      <a:pt x="218601" y="682891"/>
                      <a:pt x="240020" y="679741"/>
                    </a:cubicBezTo>
                    <a:lnTo>
                      <a:pt x="240020" y="382394"/>
                    </a:lnTo>
                    <a:lnTo>
                      <a:pt x="339555" y="382394"/>
                    </a:lnTo>
                    <a:close/>
                  </a:path>
                </a:pathLst>
              </a:custGeom>
              <a:solidFill>
                <a:srgbClr val="FFFFFF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A48949A-A2E6-B307-DBC7-ED5B62AC82A3}"/>
                </a:ext>
              </a:extLst>
            </p:cNvPr>
            <p:cNvGrpSpPr/>
            <p:nvPr/>
          </p:nvGrpSpPr>
          <p:grpSpPr>
            <a:xfrm>
              <a:off x="4080627" y="1664126"/>
              <a:ext cx="1074283" cy="1074283"/>
              <a:chOff x="3094393" y="4759137"/>
              <a:chExt cx="1074283" cy="1074283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167F6-9D23-BB39-AD06-C581D8974264}"/>
                  </a:ext>
                </a:extLst>
              </p:cNvPr>
              <p:cNvSpPr/>
              <p:nvPr/>
            </p:nvSpPr>
            <p:spPr>
              <a:xfrm>
                <a:off x="3094393" y="4759137"/>
                <a:ext cx="1074283" cy="1074283"/>
              </a:xfrm>
              <a:custGeom>
                <a:avLst/>
                <a:gdLst>
                  <a:gd name="connsiteX0" fmla="*/ 850464 w 850463"/>
                  <a:gd name="connsiteY0" fmla="*/ 425232 h 850463"/>
                  <a:gd name="connsiteX1" fmla="*/ 425232 w 850463"/>
                  <a:gd name="connsiteY1" fmla="*/ 850464 h 850463"/>
                  <a:gd name="connsiteX2" fmla="*/ 0 w 850463"/>
                  <a:gd name="connsiteY2" fmla="*/ 425232 h 850463"/>
                  <a:gd name="connsiteX3" fmla="*/ 425232 w 850463"/>
                  <a:gd name="connsiteY3" fmla="*/ 0 h 850463"/>
                  <a:gd name="connsiteX4" fmla="*/ 850464 w 850463"/>
                  <a:gd name="connsiteY4" fmla="*/ 425232 h 85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463" h="850463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EE8A22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E598B85-652B-115F-AFF6-A3356A0FF464}"/>
                  </a:ext>
                </a:extLst>
              </p:cNvPr>
              <p:cNvGrpSpPr/>
              <p:nvPr/>
            </p:nvGrpSpPr>
            <p:grpSpPr>
              <a:xfrm>
                <a:off x="3303016" y="4946695"/>
                <a:ext cx="685139" cy="655838"/>
                <a:chOff x="3303016" y="4946695"/>
                <a:chExt cx="685139" cy="655838"/>
              </a:xfrm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7DD9AB25-FD5D-66D5-7C45-C50FECCD8D91}"/>
                    </a:ext>
                  </a:extLst>
                </p:cNvPr>
                <p:cNvSpPr/>
                <p:nvPr/>
              </p:nvSpPr>
              <p:spPr>
                <a:xfrm>
                  <a:off x="3540110" y="5149321"/>
                  <a:ext cx="448045" cy="453212"/>
                </a:xfrm>
                <a:custGeom>
                  <a:avLst/>
                  <a:gdLst>
                    <a:gd name="connsiteX0" fmla="*/ 0 w 448045"/>
                    <a:gd name="connsiteY0" fmla="*/ 452676 h 453212"/>
                    <a:gd name="connsiteX1" fmla="*/ 0 w 448045"/>
                    <a:gd name="connsiteY1" fmla="*/ 10629 h 453212"/>
                    <a:gd name="connsiteX2" fmla="*/ 146311 w 448045"/>
                    <a:gd name="connsiteY2" fmla="*/ 10629 h 453212"/>
                    <a:gd name="connsiteX3" fmla="*/ 146311 w 448045"/>
                    <a:gd name="connsiteY3" fmla="*/ 72248 h 453212"/>
                    <a:gd name="connsiteX4" fmla="*/ 146847 w 448045"/>
                    <a:gd name="connsiteY4" fmla="*/ 72248 h 453212"/>
                    <a:gd name="connsiteX5" fmla="*/ 148455 w 448045"/>
                    <a:gd name="connsiteY5" fmla="*/ 70104 h 453212"/>
                    <a:gd name="connsiteX6" fmla="*/ 191330 w 448045"/>
                    <a:gd name="connsiteY6" fmla="*/ 24560 h 453212"/>
                    <a:gd name="connsiteX7" fmla="*/ 255107 w 448045"/>
                    <a:gd name="connsiteY7" fmla="*/ 1520 h 453212"/>
                    <a:gd name="connsiteX8" fmla="*/ 337642 w 448045"/>
                    <a:gd name="connsiteY8" fmla="*/ 9021 h 453212"/>
                    <a:gd name="connsiteX9" fmla="*/ 428751 w 448045"/>
                    <a:gd name="connsiteY9" fmla="*/ 93680 h 453212"/>
                    <a:gd name="connsiteX10" fmla="*/ 446437 w 448045"/>
                    <a:gd name="connsiteY10" fmla="*/ 163872 h 453212"/>
                    <a:gd name="connsiteX11" fmla="*/ 448045 w 448045"/>
                    <a:gd name="connsiteY11" fmla="*/ 204594 h 453212"/>
                    <a:gd name="connsiteX12" fmla="*/ 448045 w 448045"/>
                    <a:gd name="connsiteY12" fmla="*/ 449461 h 453212"/>
                    <a:gd name="connsiteX13" fmla="*/ 448045 w 448045"/>
                    <a:gd name="connsiteY13" fmla="*/ 453212 h 453212"/>
                    <a:gd name="connsiteX14" fmla="*/ 301198 w 448045"/>
                    <a:gd name="connsiteY14" fmla="*/ 453212 h 453212"/>
                    <a:gd name="connsiteX15" fmla="*/ 301198 w 448045"/>
                    <a:gd name="connsiteY15" fmla="*/ 449461 h 453212"/>
                    <a:gd name="connsiteX16" fmla="*/ 301198 w 448045"/>
                    <a:gd name="connsiteY16" fmla="*/ 214239 h 453212"/>
                    <a:gd name="connsiteX17" fmla="*/ 291551 w 448045"/>
                    <a:gd name="connsiteY17" fmla="*/ 159050 h 453212"/>
                    <a:gd name="connsiteX18" fmla="*/ 232598 w 448045"/>
                    <a:gd name="connsiteY18" fmla="*/ 117256 h 453212"/>
                    <a:gd name="connsiteX19" fmla="*/ 152743 w 448045"/>
                    <a:gd name="connsiteY19" fmla="*/ 167087 h 453212"/>
                    <a:gd name="connsiteX20" fmla="*/ 146311 w 448045"/>
                    <a:gd name="connsiteY20" fmla="*/ 204058 h 453212"/>
                    <a:gd name="connsiteX21" fmla="*/ 146311 w 448045"/>
                    <a:gd name="connsiteY21" fmla="*/ 449461 h 453212"/>
                    <a:gd name="connsiteX22" fmla="*/ 146311 w 448045"/>
                    <a:gd name="connsiteY22" fmla="*/ 453212 h 453212"/>
                    <a:gd name="connsiteX23" fmla="*/ 0 w 448045"/>
                    <a:gd name="connsiteY23" fmla="*/ 452676 h 453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48045" h="453212">
                      <a:moveTo>
                        <a:pt x="0" y="452676"/>
                      </a:moveTo>
                      <a:cubicBezTo>
                        <a:pt x="0" y="305327"/>
                        <a:pt x="0" y="157978"/>
                        <a:pt x="0" y="10629"/>
                      </a:cubicBezTo>
                      <a:cubicBezTo>
                        <a:pt x="48770" y="10629"/>
                        <a:pt x="97541" y="10629"/>
                        <a:pt x="146311" y="10629"/>
                      </a:cubicBezTo>
                      <a:cubicBezTo>
                        <a:pt x="146311" y="30990"/>
                        <a:pt x="146311" y="51351"/>
                        <a:pt x="146311" y="72248"/>
                      </a:cubicBezTo>
                      <a:cubicBezTo>
                        <a:pt x="146311" y="72248"/>
                        <a:pt x="146847" y="72248"/>
                        <a:pt x="146847" y="72248"/>
                      </a:cubicBezTo>
                      <a:cubicBezTo>
                        <a:pt x="147383" y="71712"/>
                        <a:pt x="147919" y="70640"/>
                        <a:pt x="148455" y="70104"/>
                      </a:cubicBezTo>
                      <a:cubicBezTo>
                        <a:pt x="160246" y="52422"/>
                        <a:pt x="174180" y="36884"/>
                        <a:pt x="191330" y="24560"/>
                      </a:cubicBezTo>
                      <a:cubicBezTo>
                        <a:pt x="210624" y="11165"/>
                        <a:pt x="232062" y="4199"/>
                        <a:pt x="255107" y="1520"/>
                      </a:cubicBezTo>
                      <a:cubicBezTo>
                        <a:pt x="282976" y="-1695"/>
                        <a:pt x="310845" y="-87"/>
                        <a:pt x="337642" y="9021"/>
                      </a:cubicBezTo>
                      <a:cubicBezTo>
                        <a:pt x="380517" y="23488"/>
                        <a:pt x="410529" y="52422"/>
                        <a:pt x="428751" y="93680"/>
                      </a:cubicBezTo>
                      <a:cubicBezTo>
                        <a:pt x="438398" y="116184"/>
                        <a:pt x="444294" y="139760"/>
                        <a:pt x="446437" y="163872"/>
                      </a:cubicBezTo>
                      <a:cubicBezTo>
                        <a:pt x="447509" y="177267"/>
                        <a:pt x="448045" y="191198"/>
                        <a:pt x="448045" y="204594"/>
                      </a:cubicBezTo>
                      <a:cubicBezTo>
                        <a:pt x="448045" y="286038"/>
                        <a:pt x="448045" y="368017"/>
                        <a:pt x="448045" y="449461"/>
                      </a:cubicBezTo>
                      <a:cubicBezTo>
                        <a:pt x="448045" y="450533"/>
                        <a:pt x="448045" y="451605"/>
                        <a:pt x="448045" y="453212"/>
                      </a:cubicBezTo>
                      <a:cubicBezTo>
                        <a:pt x="398739" y="453212"/>
                        <a:pt x="349968" y="453212"/>
                        <a:pt x="301198" y="453212"/>
                      </a:cubicBezTo>
                      <a:cubicBezTo>
                        <a:pt x="301198" y="452141"/>
                        <a:pt x="301198" y="451069"/>
                        <a:pt x="301198" y="449461"/>
                      </a:cubicBezTo>
                      <a:cubicBezTo>
                        <a:pt x="301198" y="371232"/>
                        <a:pt x="301198" y="292468"/>
                        <a:pt x="301198" y="214239"/>
                      </a:cubicBezTo>
                      <a:cubicBezTo>
                        <a:pt x="301198" y="195485"/>
                        <a:pt x="299054" y="176732"/>
                        <a:pt x="291551" y="159050"/>
                      </a:cubicBezTo>
                      <a:cubicBezTo>
                        <a:pt x="280832" y="132795"/>
                        <a:pt x="261002" y="118863"/>
                        <a:pt x="232598" y="117256"/>
                      </a:cubicBezTo>
                      <a:cubicBezTo>
                        <a:pt x="196690" y="115113"/>
                        <a:pt x="167749" y="133330"/>
                        <a:pt x="152743" y="167087"/>
                      </a:cubicBezTo>
                      <a:cubicBezTo>
                        <a:pt x="147383" y="178875"/>
                        <a:pt x="146311" y="191198"/>
                        <a:pt x="146311" y="204058"/>
                      </a:cubicBezTo>
                      <a:cubicBezTo>
                        <a:pt x="146311" y="286038"/>
                        <a:pt x="146311" y="368017"/>
                        <a:pt x="146311" y="449461"/>
                      </a:cubicBezTo>
                      <a:cubicBezTo>
                        <a:pt x="146311" y="450533"/>
                        <a:pt x="146311" y="451605"/>
                        <a:pt x="146311" y="453212"/>
                      </a:cubicBezTo>
                      <a:cubicBezTo>
                        <a:pt x="98077" y="452676"/>
                        <a:pt x="48770" y="452676"/>
                        <a:pt x="0" y="4526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3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CEDC82B-6FBB-16EB-7B76-64BDBB8A2B53}"/>
                    </a:ext>
                  </a:extLst>
                </p:cNvPr>
                <p:cNvSpPr/>
                <p:nvPr/>
              </p:nvSpPr>
              <p:spPr>
                <a:xfrm>
                  <a:off x="3311799" y="5159950"/>
                  <a:ext cx="146847" cy="442047"/>
                </a:xfrm>
                <a:custGeom>
                  <a:avLst/>
                  <a:gdLst>
                    <a:gd name="connsiteX0" fmla="*/ 146847 w 146847"/>
                    <a:gd name="connsiteY0" fmla="*/ 0 h 442047"/>
                    <a:gd name="connsiteX1" fmla="*/ 146847 w 146847"/>
                    <a:gd name="connsiteY1" fmla="*/ 442048 h 442047"/>
                    <a:gd name="connsiteX2" fmla="*/ 0 w 146847"/>
                    <a:gd name="connsiteY2" fmla="*/ 442048 h 442047"/>
                    <a:gd name="connsiteX3" fmla="*/ 0 w 146847"/>
                    <a:gd name="connsiteY3" fmla="*/ 0 h 442047"/>
                    <a:gd name="connsiteX4" fmla="*/ 146847 w 146847"/>
                    <a:gd name="connsiteY4" fmla="*/ 0 h 442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847" h="442047">
                      <a:moveTo>
                        <a:pt x="146847" y="0"/>
                      </a:moveTo>
                      <a:cubicBezTo>
                        <a:pt x="146847" y="147349"/>
                        <a:pt x="146847" y="294698"/>
                        <a:pt x="146847" y="442048"/>
                      </a:cubicBezTo>
                      <a:cubicBezTo>
                        <a:pt x="98077" y="442048"/>
                        <a:pt x="48771" y="442048"/>
                        <a:pt x="0" y="442048"/>
                      </a:cubicBezTo>
                      <a:cubicBezTo>
                        <a:pt x="0" y="294698"/>
                        <a:pt x="0" y="147349"/>
                        <a:pt x="0" y="0"/>
                      </a:cubicBezTo>
                      <a:cubicBezTo>
                        <a:pt x="48771" y="0"/>
                        <a:pt x="97541" y="0"/>
                        <a:pt x="14684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3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1440C7-4E07-9BD0-563D-3F3282BDBCC8}"/>
                    </a:ext>
                  </a:extLst>
                </p:cNvPr>
                <p:cNvSpPr/>
                <p:nvPr/>
              </p:nvSpPr>
              <p:spPr>
                <a:xfrm>
                  <a:off x="3303016" y="4946695"/>
                  <a:ext cx="165330" cy="153521"/>
                </a:xfrm>
                <a:custGeom>
                  <a:avLst/>
                  <a:gdLst>
                    <a:gd name="connsiteX0" fmla="*/ 83279 w 165330"/>
                    <a:gd name="connsiteY0" fmla="*/ 0 h 153521"/>
                    <a:gd name="connsiteX1" fmla="*/ 122938 w 165330"/>
                    <a:gd name="connsiteY1" fmla="*/ 8573 h 153521"/>
                    <a:gd name="connsiteX2" fmla="*/ 164741 w 165330"/>
                    <a:gd name="connsiteY2" fmla="*/ 68584 h 153521"/>
                    <a:gd name="connsiteX3" fmla="*/ 144912 w 165330"/>
                    <a:gd name="connsiteY3" fmla="*/ 129132 h 153521"/>
                    <a:gd name="connsiteX4" fmla="*/ 101500 w 165330"/>
                    <a:gd name="connsiteY4" fmla="*/ 151636 h 153521"/>
                    <a:gd name="connsiteX5" fmla="*/ 42011 w 165330"/>
                    <a:gd name="connsiteY5" fmla="*/ 144670 h 153521"/>
                    <a:gd name="connsiteX6" fmla="*/ 208 w 165330"/>
                    <a:gd name="connsiteY6" fmla="*/ 71264 h 153521"/>
                    <a:gd name="connsiteX7" fmla="*/ 65057 w 165330"/>
                    <a:gd name="connsiteY7" fmla="*/ 1608 h 153521"/>
                    <a:gd name="connsiteX8" fmla="*/ 83279 w 165330"/>
                    <a:gd name="connsiteY8" fmla="*/ 0 h 153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5330" h="153521">
                      <a:moveTo>
                        <a:pt x="83279" y="0"/>
                      </a:moveTo>
                      <a:cubicBezTo>
                        <a:pt x="97213" y="536"/>
                        <a:pt x="110611" y="2679"/>
                        <a:pt x="122938" y="8573"/>
                      </a:cubicBezTo>
                      <a:cubicBezTo>
                        <a:pt x="148127" y="20897"/>
                        <a:pt x="161526" y="41258"/>
                        <a:pt x="164741" y="68584"/>
                      </a:cubicBezTo>
                      <a:cubicBezTo>
                        <a:pt x="167421" y="91624"/>
                        <a:pt x="160990" y="112521"/>
                        <a:pt x="144912" y="129132"/>
                      </a:cubicBezTo>
                      <a:cubicBezTo>
                        <a:pt x="133121" y="141455"/>
                        <a:pt x="118115" y="148421"/>
                        <a:pt x="101500" y="151636"/>
                      </a:cubicBezTo>
                      <a:cubicBezTo>
                        <a:pt x="81135" y="155386"/>
                        <a:pt x="61305" y="153779"/>
                        <a:pt x="42011" y="144670"/>
                      </a:cubicBezTo>
                      <a:cubicBezTo>
                        <a:pt x="12534" y="130739"/>
                        <a:pt x="-1936" y="101805"/>
                        <a:pt x="208" y="71264"/>
                      </a:cubicBezTo>
                      <a:cubicBezTo>
                        <a:pt x="2352" y="35900"/>
                        <a:pt x="27005" y="8037"/>
                        <a:pt x="65057" y="1608"/>
                      </a:cubicBezTo>
                      <a:cubicBezTo>
                        <a:pt x="70952" y="536"/>
                        <a:pt x="76847" y="536"/>
                        <a:pt x="8327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3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021E51-227A-9FF6-03EB-1E8D3DCAB46F}"/>
              </a:ext>
            </a:extLst>
          </p:cNvPr>
          <p:cNvGrpSpPr/>
          <p:nvPr/>
        </p:nvGrpSpPr>
        <p:grpSpPr>
          <a:xfrm>
            <a:off x="6634254" y="3464364"/>
            <a:ext cx="3051169" cy="3393636"/>
            <a:chOff x="478390" y="664401"/>
            <a:chExt cx="2601067" cy="289301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FC3F02-BD0A-2654-16BC-95DD8BBC0968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0C1049C-9D5D-CAAC-D8B6-280AABA9D68F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A9D3E7-3EB3-753C-E381-43FB3B25AE40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499F2-5E90-07E2-4CB3-FFBDC4494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7041" y="4972646"/>
            <a:ext cx="4124959" cy="51453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https://innoboost.eu</a:t>
            </a:r>
            <a:endParaRPr lang="en-US"/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9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BB18E3-F736-2842-91BA-877EB98C7F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738798"/>
            <a:ext cx="3338805" cy="842867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A3E78A-700B-CA4F-83B4-5D0535AC6C7A}"/>
              </a:ext>
            </a:extLst>
          </p:cNvPr>
          <p:cNvSpPr/>
          <p:nvPr/>
        </p:nvSpPr>
        <p:spPr>
          <a:xfrm>
            <a:off x="4423941" y="-3443729"/>
            <a:ext cx="4915922" cy="1050965"/>
          </a:xfrm>
          <a:prstGeom prst="rect">
            <a:avLst/>
          </a:prstGeom>
          <a:solidFill>
            <a:srgbClr val="7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>
              <a:latin typeface="Montserrat" panose="00000500000000000000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3F68DE-9489-AB46-BE7F-57B16BA39E3C}"/>
              </a:ext>
            </a:extLst>
          </p:cNvPr>
          <p:cNvSpPr/>
          <p:nvPr/>
        </p:nvSpPr>
        <p:spPr>
          <a:xfrm>
            <a:off x="4977436" y="3683517"/>
            <a:ext cx="1548937" cy="1548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>
              <a:latin typeface="Montserrat" panose="00000500000000000000" pitchFamily="50" charset="0"/>
            </a:endParaRPr>
          </a:p>
        </p:txBody>
      </p:sp>
      <p:grpSp>
        <p:nvGrpSpPr>
          <p:cNvPr id="29" name="Graphic 6">
            <a:extLst>
              <a:ext uri="{FF2B5EF4-FFF2-40B4-BE49-F238E27FC236}">
                <a16:creationId xmlns:a16="http://schemas.microsoft.com/office/drawing/2014/main" id="{56D57B67-680E-614B-BD01-14ECF9E11833}"/>
              </a:ext>
            </a:extLst>
          </p:cNvPr>
          <p:cNvGrpSpPr/>
          <p:nvPr/>
        </p:nvGrpSpPr>
        <p:grpSpPr>
          <a:xfrm>
            <a:off x="5409759" y="3975021"/>
            <a:ext cx="893291" cy="893291"/>
            <a:chOff x="-3790297" y="3847119"/>
            <a:chExt cx="590550" cy="590550"/>
          </a:xfrm>
          <a:solidFill>
            <a:srgbClr val="EE8A22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41F3D98-077C-6E49-9B1A-92CD79B58713}"/>
                </a:ext>
              </a:extLst>
            </p:cNvPr>
            <p:cNvSpPr/>
            <p:nvPr/>
          </p:nvSpPr>
          <p:spPr>
            <a:xfrm>
              <a:off x="-3675901" y="3847119"/>
              <a:ext cx="361950" cy="523875"/>
            </a:xfrm>
            <a:custGeom>
              <a:avLst/>
              <a:gdLst>
                <a:gd name="connsiteX0" fmla="*/ 180880 w 361950"/>
                <a:gd name="connsiteY0" fmla="*/ 523875 h 523875"/>
                <a:gd name="connsiteX1" fmla="*/ 144494 w 361950"/>
                <a:gd name="connsiteY1" fmla="*/ 502063 h 523875"/>
                <a:gd name="connsiteX2" fmla="*/ 21241 w 361950"/>
                <a:gd name="connsiteY2" fmla="*/ 270986 h 523875"/>
                <a:gd name="connsiteX3" fmla="*/ 0 w 361950"/>
                <a:gd name="connsiteY3" fmla="*/ 185833 h 523875"/>
                <a:gd name="connsiteX4" fmla="*/ 0 w 361950"/>
                <a:gd name="connsiteY4" fmla="*/ 180975 h 523875"/>
                <a:gd name="connsiteX5" fmla="*/ 180975 w 361950"/>
                <a:gd name="connsiteY5" fmla="*/ 0 h 523875"/>
                <a:gd name="connsiteX6" fmla="*/ 361950 w 361950"/>
                <a:gd name="connsiteY6" fmla="*/ 180975 h 523875"/>
                <a:gd name="connsiteX7" fmla="*/ 361950 w 361950"/>
                <a:gd name="connsiteY7" fmla="*/ 185738 h 523875"/>
                <a:gd name="connsiteX8" fmla="*/ 340709 w 361950"/>
                <a:gd name="connsiteY8" fmla="*/ 270891 h 523875"/>
                <a:gd name="connsiteX9" fmla="*/ 217456 w 361950"/>
                <a:gd name="connsiteY9" fmla="*/ 501967 h 523875"/>
                <a:gd name="connsiteX10" fmla="*/ 180880 w 361950"/>
                <a:gd name="connsiteY10" fmla="*/ 523875 h 523875"/>
                <a:gd name="connsiteX11" fmla="*/ 180880 w 361950"/>
                <a:gd name="connsiteY11" fmla="*/ 19050 h 523875"/>
                <a:gd name="connsiteX12" fmla="*/ 18955 w 361950"/>
                <a:gd name="connsiteY12" fmla="*/ 180975 h 523875"/>
                <a:gd name="connsiteX13" fmla="*/ 18955 w 361950"/>
                <a:gd name="connsiteY13" fmla="*/ 185738 h 523875"/>
                <a:gd name="connsiteX14" fmla="*/ 38005 w 361950"/>
                <a:gd name="connsiteY14" fmla="*/ 261938 h 523875"/>
                <a:gd name="connsiteX15" fmla="*/ 161258 w 361950"/>
                <a:gd name="connsiteY15" fmla="*/ 493014 h 523875"/>
                <a:gd name="connsiteX16" fmla="*/ 180880 w 361950"/>
                <a:gd name="connsiteY16" fmla="*/ 504825 h 523875"/>
                <a:gd name="connsiteX17" fmla="*/ 200501 w 361950"/>
                <a:gd name="connsiteY17" fmla="*/ 493014 h 523875"/>
                <a:gd name="connsiteX18" fmla="*/ 323755 w 361950"/>
                <a:gd name="connsiteY18" fmla="*/ 261938 h 523875"/>
                <a:gd name="connsiteX19" fmla="*/ 342805 w 361950"/>
                <a:gd name="connsiteY19" fmla="*/ 185738 h 523875"/>
                <a:gd name="connsiteX20" fmla="*/ 342805 w 361950"/>
                <a:gd name="connsiteY20" fmla="*/ 180975 h 523875"/>
                <a:gd name="connsiteX21" fmla="*/ 180880 w 361950"/>
                <a:gd name="connsiteY21" fmla="*/ 1905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1950" h="523875">
                  <a:moveTo>
                    <a:pt x="180880" y="523875"/>
                  </a:moveTo>
                  <a:cubicBezTo>
                    <a:pt x="165640" y="523875"/>
                    <a:pt x="151638" y="515493"/>
                    <a:pt x="144494" y="502063"/>
                  </a:cubicBezTo>
                  <a:lnTo>
                    <a:pt x="21241" y="270986"/>
                  </a:lnTo>
                  <a:cubicBezTo>
                    <a:pt x="7334" y="244888"/>
                    <a:pt x="0" y="215360"/>
                    <a:pt x="0" y="185833"/>
                  </a:cubicBezTo>
                  <a:lnTo>
                    <a:pt x="0" y="180975"/>
                  </a:lnTo>
                  <a:cubicBezTo>
                    <a:pt x="0" y="81153"/>
                    <a:pt x="81153" y="0"/>
                    <a:pt x="180975" y="0"/>
                  </a:cubicBezTo>
                  <a:cubicBezTo>
                    <a:pt x="280797" y="0"/>
                    <a:pt x="361950" y="81153"/>
                    <a:pt x="361950" y="180975"/>
                  </a:cubicBezTo>
                  <a:lnTo>
                    <a:pt x="361950" y="185738"/>
                  </a:lnTo>
                  <a:cubicBezTo>
                    <a:pt x="361950" y="215360"/>
                    <a:pt x="354616" y="244792"/>
                    <a:pt x="340709" y="270891"/>
                  </a:cubicBezTo>
                  <a:lnTo>
                    <a:pt x="217456" y="501967"/>
                  </a:lnTo>
                  <a:cubicBezTo>
                    <a:pt x="210122" y="515493"/>
                    <a:pt x="196120" y="523875"/>
                    <a:pt x="180880" y="523875"/>
                  </a:cubicBezTo>
                  <a:close/>
                  <a:moveTo>
                    <a:pt x="180880" y="19050"/>
                  </a:moveTo>
                  <a:cubicBezTo>
                    <a:pt x="91631" y="19050"/>
                    <a:pt x="18955" y="91726"/>
                    <a:pt x="18955" y="180975"/>
                  </a:cubicBezTo>
                  <a:lnTo>
                    <a:pt x="18955" y="185738"/>
                  </a:lnTo>
                  <a:cubicBezTo>
                    <a:pt x="18955" y="212217"/>
                    <a:pt x="25527" y="238601"/>
                    <a:pt x="38005" y="261938"/>
                  </a:cubicBezTo>
                  <a:lnTo>
                    <a:pt x="161258" y="493014"/>
                  </a:lnTo>
                  <a:cubicBezTo>
                    <a:pt x="165164" y="500253"/>
                    <a:pt x="172688" y="504825"/>
                    <a:pt x="180880" y="504825"/>
                  </a:cubicBezTo>
                  <a:cubicBezTo>
                    <a:pt x="189071" y="504825"/>
                    <a:pt x="196596" y="500348"/>
                    <a:pt x="200501" y="493014"/>
                  </a:cubicBezTo>
                  <a:lnTo>
                    <a:pt x="323755" y="261938"/>
                  </a:lnTo>
                  <a:cubicBezTo>
                    <a:pt x="336233" y="238601"/>
                    <a:pt x="342805" y="212217"/>
                    <a:pt x="342805" y="185738"/>
                  </a:cubicBezTo>
                  <a:lnTo>
                    <a:pt x="342805" y="180975"/>
                  </a:lnTo>
                  <a:cubicBezTo>
                    <a:pt x="342805" y="91726"/>
                    <a:pt x="270129" y="19050"/>
                    <a:pt x="18088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D683136-4DE2-E845-ADF0-3C5BBD71D822}"/>
                </a:ext>
              </a:extLst>
            </p:cNvPr>
            <p:cNvSpPr/>
            <p:nvPr/>
          </p:nvSpPr>
          <p:spPr>
            <a:xfrm>
              <a:off x="-3637897" y="3885219"/>
              <a:ext cx="285750" cy="285750"/>
            </a:xfrm>
            <a:custGeom>
              <a:avLst/>
              <a:gdLst>
                <a:gd name="connsiteX0" fmla="*/ 142875 w 285750"/>
                <a:gd name="connsiteY0" fmla="*/ 285750 h 285750"/>
                <a:gd name="connsiteX1" fmla="*/ 0 w 285750"/>
                <a:gd name="connsiteY1" fmla="*/ 142875 h 285750"/>
                <a:gd name="connsiteX2" fmla="*/ 142875 w 285750"/>
                <a:gd name="connsiteY2" fmla="*/ 0 h 285750"/>
                <a:gd name="connsiteX3" fmla="*/ 285750 w 285750"/>
                <a:gd name="connsiteY3" fmla="*/ 142875 h 285750"/>
                <a:gd name="connsiteX4" fmla="*/ 142875 w 285750"/>
                <a:gd name="connsiteY4" fmla="*/ 285750 h 285750"/>
                <a:gd name="connsiteX5" fmla="*/ 142875 w 285750"/>
                <a:gd name="connsiteY5" fmla="*/ 19050 h 285750"/>
                <a:gd name="connsiteX6" fmla="*/ 19050 w 285750"/>
                <a:gd name="connsiteY6" fmla="*/ 142875 h 285750"/>
                <a:gd name="connsiteX7" fmla="*/ 142875 w 285750"/>
                <a:gd name="connsiteY7" fmla="*/ 266700 h 285750"/>
                <a:gd name="connsiteX8" fmla="*/ 266700 w 285750"/>
                <a:gd name="connsiteY8" fmla="*/ 142875 h 285750"/>
                <a:gd name="connsiteX9" fmla="*/ 142875 w 285750"/>
                <a:gd name="connsiteY9" fmla="*/ 190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285750">
                  <a:moveTo>
                    <a:pt x="142875" y="285750"/>
                  </a:moveTo>
                  <a:cubicBezTo>
                    <a:pt x="64103" y="285750"/>
                    <a:pt x="0" y="221647"/>
                    <a:pt x="0" y="142875"/>
                  </a:cubicBezTo>
                  <a:cubicBezTo>
                    <a:pt x="0" y="64103"/>
                    <a:pt x="64103" y="0"/>
                    <a:pt x="142875" y="0"/>
                  </a:cubicBezTo>
                  <a:cubicBezTo>
                    <a:pt x="221647" y="0"/>
                    <a:pt x="285750" y="64103"/>
                    <a:pt x="285750" y="142875"/>
                  </a:cubicBezTo>
                  <a:cubicBezTo>
                    <a:pt x="285750" y="221647"/>
                    <a:pt x="221647" y="285750"/>
                    <a:pt x="142875" y="285750"/>
                  </a:cubicBezTo>
                  <a:close/>
                  <a:moveTo>
                    <a:pt x="142875" y="19050"/>
                  </a:moveTo>
                  <a:cubicBezTo>
                    <a:pt x="74581" y="19050"/>
                    <a:pt x="19050" y="74581"/>
                    <a:pt x="19050" y="142875"/>
                  </a:cubicBezTo>
                  <a:cubicBezTo>
                    <a:pt x="19050" y="211169"/>
                    <a:pt x="74581" y="266700"/>
                    <a:pt x="142875" y="266700"/>
                  </a:cubicBezTo>
                  <a:cubicBezTo>
                    <a:pt x="211169" y="266700"/>
                    <a:pt x="266700" y="211169"/>
                    <a:pt x="266700" y="142875"/>
                  </a:cubicBezTo>
                  <a:cubicBezTo>
                    <a:pt x="266700" y="74581"/>
                    <a:pt x="211169" y="19050"/>
                    <a:pt x="14287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92D2986-FE32-2044-8AB0-21E0191503C8}"/>
                </a:ext>
              </a:extLst>
            </p:cNvPr>
            <p:cNvSpPr/>
            <p:nvPr/>
          </p:nvSpPr>
          <p:spPr>
            <a:xfrm>
              <a:off x="-3504547" y="3894744"/>
              <a:ext cx="19050" cy="266700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881BB7B-02B2-A243-B280-1B2E8D44E5C4}"/>
                </a:ext>
              </a:extLst>
            </p:cNvPr>
            <p:cNvSpPr/>
            <p:nvPr/>
          </p:nvSpPr>
          <p:spPr>
            <a:xfrm>
              <a:off x="-3628372" y="4018569"/>
              <a:ext cx="266700" cy="19050"/>
            </a:xfrm>
            <a:custGeom>
              <a:avLst/>
              <a:gdLst>
                <a:gd name="connsiteX0" fmla="*/ 0 w 266700"/>
                <a:gd name="connsiteY0" fmla="*/ 0 h 19050"/>
                <a:gd name="connsiteX1" fmla="*/ 266700 w 266700"/>
                <a:gd name="connsiteY1" fmla="*/ 0 h 19050"/>
                <a:gd name="connsiteX2" fmla="*/ 266700 w 266700"/>
                <a:gd name="connsiteY2" fmla="*/ 19050 h 19050"/>
                <a:gd name="connsiteX3" fmla="*/ 0 w 2667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">
                  <a:moveTo>
                    <a:pt x="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FCD7634-5FB4-1648-B0D3-06A1F47AD33B}"/>
                </a:ext>
              </a:extLst>
            </p:cNvPr>
            <p:cNvSpPr/>
            <p:nvPr/>
          </p:nvSpPr>
          <p:spPr>
            <a:xfrm>
              <a:off x="-3500546" y="3886838"/>
              <a:ext cx="81724" cy="282320"/>
            </a:xfrm>
            <a:custGeom>
              <a:avLst/>
              <a:gdLst>
                <a:gd name="connsiteX0" fmla="*/ 11049 w 81724"/>
                <a:gd name="connsiteY0" fmla="*/ 282321 h 282320"/>
                <a:gd name="connsiteX1" fmla="*/ 0 w 81724"/>
                <a:gd name="connsiteY1" fmla="*/ 266795 h 282320"/>
                <a:gd name="connsiteX2" fmla="*/ 62675 w 81724"/>
                <a:gd name="connsiteY2" fmla="*/ 141161 h 282320"/>
                <a:gd name="connsiteX3" fmla="*/ 0 w 81724"/>
                <a:gd name="connsiteY3" fmla="*/ 15526 h 282320"/>
                <a:gd name="connsiteX4" fmla="*/ 11049 w 81724"/>
                <a:gd name="connsiteY4" fmla="*/ 0 h 282320"/>
                <a:gd name="connsiteX5" fmla="*/ 81725 w 81724"/>
                <a:gd name="connsiteY5" fmla="*/ 141065 h 282320"/>
                <a:gd name="connsiteX6" fmla="*/ 11049 w 81724"/>
                <a:gd name="connsiteY6" fmla="*/ 282321 h 28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24" h="282320">
                  <a:moveTo>
                    <a:pt x="11049" y="282321"/>
                  </a:moveTo>
                  <a:lnTo>
                    <a:pt x="0" y="266795"/>
                  </a:lnTo>
                  <a:cubicBezTo>
                    <a:pt x="667" y="266319"/>
                    <a:pt x="62675" y="220694"/>
                    <a:pt x="62675" y="141161"/>
                  </a:cubicBezTo>
                  <a:cubicBezTo>
                    <a:pt x="62675" y="61246"/>
                    <a:pt x="571" y="16002"/>
                    <a:pt x="0" y="15526"/>
                  </a:cubicBezTo>
                  <a:lnTo>
                    <a:pt x="11049" y="0"/>
                  </a:lnTo>
                  <a:cubicBezTo>
                    <a:pt x="13907" y="2096"/>
                    <a:pt x="81725" y="51530"/>
                    <a:pt x="81725" y="141065"/>
                  </a:cubicBezTo>
                  <a:cubicBezTo>
                    <a:pt x="81725" y="230886"/>
                    <a:pt x="13907" y="280321"/>
                    <a:pt x="11049" y="2823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588987C-4E2C-694C-9BCA-3A461D6857C1}"/>
                </a:ext>
              </a:extLst>
            </p:cNvPr>
            <p:cNvSpPr/>
            <p:nvPr/>
          </p:nvSpPr>
          <p:spPr>
            <a:xfrm>
              <a:off x="-3608274" y="3937987"/>
              <a:ext cx="226504" cy="52006"/>
            </a:xfrm>
            <a:custGeom>
              <a:avLst/>
              <a:gdLst>
                <a:gd name="connsiteX0" fmla="*/ 113252 w 226504"/>
                <a:gd name="connsiteY0" fmla="*/ 52006 h 52006"/>
                <a:gd name="connsiteX1" fmla="*/ 0 w 226504"/>
                <a:gd name="connsiteY1" fmla="*/ 8668 h 52006"/>
                <a:gd name="connsiteX2" fmla="*/ 16954 w 226504"/>
                <a:gd name="connsiteY2" fmla="*/ 0 h 52006"/>
                <a:gd name="connsiteX3" fmla="*/ 113252 w 226504"/>
                <a:gd name="connsiteY3" fmla="*/ 32956 h 52006"/>
                <a:gd name="connsiteX4" fmla="*/ 209550 w 226504"/>
                <a:gd name="connsiteY4" fmla="*/ 0 h 52006"/>
                <a:gd name="connsiteX5" fmla="*/ 226505 w 226504"/>
                <a:gd name="connsiteY5" fmla="*/ 8668 h 52006"/>
                <a:gd name="connsiteX6" fmla="*/ 113252 w 226504"/>
                <a:gd name="connsiteY6" fmla="*/ 52006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04" h="52006">
                  <a:moveTo>
                    <a:pt x="113252" y="52006"/>
                  </a:moveTo>
                  <a:cubicBezTo>
                    <a:pt x="22670" y="52006"/>
                    <a:pt x="857" y="10382"/>
                    <a:pt x="0" y="8668"/>
                  </a:cubicBezTo>
                  <a:lnTo>
                    <a:pt x="16954" y="0"/>
                  </a:lnTo>
                  <a:cubicBezTo>
                    <a:pt x="17145" y="286"/>
                    <a:pt x="35719" y="32956"/>
                    <a:pt x="113252" y="32956"/>
                  </a:cubicBezTo>
                  <a:cubicBezTo>
                    <a:pt x="190786" y="32956"/>
                    <a:pt x="209359" y="286"/>
                    <a:pt x="209550" y="0"/>
                  </a:cubicBezTo>
                  <a:lnTo>
                    <a:pt x="226505" y="8668"/>
                  </a:lnTo>
                  <a:cubicBezTo>
                    <a:pt x="225647" y="10382"/>
                    <a:pt x="203835" y="52006"/>
                    <a:pt x="113252" y="52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05E1CD-60FC-1640-BBC5-47CD4FFA8514}"/>
                </a:ext>
              </a:extLst>
            </p:cNvPr>
            <p:cNvSpPr/>
            <p:nvPr/>
          </p:nvSpPr>
          <p:spPr>
            <a:xfrm>
              <a:off x="-3571222" y="3887028"/>
              <a:ext cx="81724" cy="282130"/>
            </a:xfrm>
            <a:custGeom>
              <a:avLst/>
              <a:gdLst>
                <a:gd name="connsiteX0" fmla="*/ 70675 w 81724"/>
                <a:gd name="connsiteY0" fmla="*/ 282130 h 282130"/>
                <a:gd name="connsiteX1" fmla="*/ 0 w 81724"/>
                <a:gd name="connsiteY1" fmla="*/ 141065 h 282130"/>
                <a:gd name="connsiteX2" fmla="*/ 70675 w 81724"/>
                <a:gd name="connsiteY2" fmla="*/ 0 h 282130"/>
                <a:gd name="connsiteX3" fmla="*/ 81724 w 81724"/>
                <a:gd name="connsiteY3" fmla="*/ 15526 h 282130"/>
                <a:gd name="connsiteX4" fmla="*/ 19050 w 81724"/>
                <a:gd name="connsiteY4" fmla="*/ 141160 h 282130"/>
                <a:gd name="connsiteX5" fmla="*/ 81724 w 81724"/>
                <a:gd name="connsiteY5" fmla="*/ 266795 h 282130"/>
                <a:gd name="connsiteX6" fmla="*/ 70675 w 81724"/>
                <a:gd name="connsiteY6" fmla="*/ 282130 h 28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24" h="282130">
                  <a:moveTo>
                    <a:pt x="70675" y="282130"/>
                  </a:moveTo>
                  <a:cubicBezTo>
                    <a:pt x="67818" y="280035"/>
                    <a:pt x="0" y="230600"/>
                    <a:pt x="0" y="141065"/>
                  </a:cubicBezTo>
                  <a:cubicBezTo>
                    <a:pt x="0" y="51435"/>
                    <a:pt x="67818" y="2000"/>
                    <a:pt x="70675" y="0"/>
                  </a:cubicBezTo>
                  <a:lnTo>
                    <a:pt x="81724" y="15526"/>
                  </a:lnTo>
                  <a:cubicBezTo>
                    <a:pt x="81058" y="16002"/>
                    <a:pt x="19050" y="61531"/>
                    <a:pt x="19050" y="141160"/>
                  </a:cubicBezTo>
                  <a:cubicBezTo>
                    <a:pt x="19050" y="221075"/>
                    <a:pt x="81153" y="266319"/>
                    <a:pt x="81724" y="266795"/>
                  </a:cubicBezTo>
                  <a:lnTo>
                    <a:pt x="70675" y="282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F969987-CD8F-9C43-B231-EB3717B5DCF2}"/>
                </a:ext>
              </a:extLst>
            </p:cNvPr>
            <p:cNvSpPr/>
            <p:nvPr/>
          </p:nvSpPr>
          <p:spPr>
            <a:xfrm>
              <a:off x="-3608274" y="4066194"/>
              <a:ext cx="226504" cy="52006"/>
            </a:xfrm>
            <a:custGeom>
              <a:avLst/>
              <a:gdLst>
                <a:gd name="connsiteX0" fmla="*/ 209550 w 226504"/>
                <a:gd name="connsiteY0" fmla="*/ 52007 h 52006"/>
                <a:gd name="connsiteX1" fmla="*/ 113252 w 226504"/>
                <a:gd name="connsiteY1" fmla="*/ 19050 h 52006"/>
                <a:gd name="connsiteX2" fmla="*/ 16954 w 226504"/>
                <a:gd name="connsiteY2" fmla="*/ 52007 h 52006"/>
                <a:gd name="connsiteX3" fmla="*/ 0 w 226504"/>
                <a:gd name="connsiteY3" fmla="*/ 43339 h 52006"/>
                <a:gd name="connsiteX4" fmla="*/ 113252 w 226504"/>
                <a:gd name="connsiteY4" fmla="*/ 0 h 52006"/>
                <a:gd name="connsiteX5" fmla="*/ 226505 w 226504"/>
                <a:gd name="connsiteY5" fmla="*/ 43339 h 52006"/>
                <a:gd name="connsiteX6" fmla="*/ 209550 w 226504"/>
                <a:gd name="connsiteY6" fmla="*/ 52007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04" h="52006">
                  <a:moveTo>
                    <a:pt x="209550" y="52007"/>
                  </a:moveTo>
                  <a:cubicBezTo>
                    <a:pt x="209359" y="51721"/>
                    <a:pt x="190786" y="19050"/>
                    <a:pt x="113252" y="19050"/>
                  </a:cubicBezTo>
                  <a:cubicBezTo>
                    <a:pt x="35719" y="19050"/>
                    <a:pt x="17145" y="51721"/>
                    <a:pt x="16954" y="52007"/>
                  </a:cubicBezTo>
                  <a:lnTo>
                    <a:pt x="0" y="43339"/>
                  </a:lnTo>
                  <a:cubicBezTo>
                    <a:pt x="857" y="41529"/>
                    <a:pt x="22765" y="0"/>
                    <a:pt x="113252" y="0"/>
                  </a:cubicBezTo>
                  <a:cubicBezTo>
                    <a:pt x="203835" y="0"/>
                    <a:pt x="225647" y="41624"/>
                    <a:pt x="226505" y="43339"/>
                  </a:cubicBezTo>
                  <a:lnTo>
                    <a:pt x="209550" y="52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5E755BB-F47A-CE4E-8A3E-7BF2A9C4E8B6}"/>
                </a:ext>
              </a:extLst>
            </p:cNvPr>
            <p:cNvSpPr/>
            <p:nvPr/>
          </p:nvSpPr>
          <p:spPr>
            <a:xfrm>
              <a:off x="-3790297" y="4288317"/>
              <a:ext cx="590550" cy="149351"/>
            </a:xfrm>
            <a:custGeom>
              <a:avLst/>
              <a:gdLst>
                <a:gd name="connsiteX0" fmla="*/ 295275 w 590550"/>
                <a:gd name="connsiteY0" fmla="*/ 149352 h 149351"/>
                <a:gd name="connsiteX1" fmla="*/ 0 w 590550"/>
                <a:gd name="connsiteY1" fmla="*/ 73152 h 149351"/>
                <a:gd name="connsiteX2" fmla="*/ 209169 w 590550"/>
                <a:gd name="connsiteY2" fmla="*/ 0 h 149351"/>
                <a:gd name="connsiteX3" fmla="*/ 210598 w 590550"/>
                <a:gd name="connsiteY3" fmla="*/ 18955 h 149351"/>
                <a:gd name="connsiteX4" fmla="*/ 19050 w 590550"/>
                <a:gd name="connsiteY4" fmla="*/ 73152 h 149351"/>
                <a:gd name="connsiteX5" fmla="*/ 295275 w 590550"/>
                <a:gd name="connsiteY5" fmla="*/ 130302 h 149351"/>
                <a:gd name="connsiteX6" fmla="*/ 571500 w 590550"/>
                <a:gd name="connsiteY6" fmla="*/ 73152 h 149351"/>
                <a:gd name="connsiteX7" fmla="*/ 379952 w 590550"/>
                <a:gd name="connsiteY7" fmla="*/ 19050 h 149351"/>
                <a:gd name="connsiteX8" fmla="*/ 381381 w 590550"/>
                <a:gd name="connsiteY8" fmla="*/ 95 h 149351"/>
                <a:gd name="connsiteX9" fmla="*/ 590550 w 590550"/>
                <a:gd name="connsiteY9" fmla="*/ 73247 h 149351"/>
                <a:gd name="connsiteX10" fmla="*/ 295275 w 590550"/>
                <a:gd name="connsiteY10" fmla="*/ 149352 h 1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550" h="149351">
                  <a:moveTo>
                    <a:pt x="295275" y="149352"/>
                  </a:moveTo>
                  <a:cubicBezTo>
                    <a:pt x="148495" y="149352"/>
                    <a:pt x="0" y="123158"/>
                    <a:pt x="0" y="73152"/>
                  </a:cubicBezTo>
                  <a:cubicBezTo>
                    <a:pt x="0" y="18097"/>
                    <a:pt x="174212" y="2572"/>
                    <a:pt x="209169" y="0"/>
                  </a:cubicBezTo>
                  <a:lnTo>
                    <a:pt x="210598" y="18955"/>
                  </a:lnTo>
                  <a:cubicBezTo>
                    <a:pt x="78486" y="28670"/>
                    <a:pt x="19050" y="56483"/>
                    <a:pt x="19050" y="73152"/>
                  </a:cubicBezTo>
                  <a:cubicBezTo>
                    <a:pt x="19050" y="97060"/>
                    <a:pt x="124111" y="130302"/>
                    <a:pt x="295275" y="130302"/>
                  </a:cubicBezTo>
                  <a:cubicBezTo>
                    <a:pt x="466439" y="130302"/>
                    <a:pt x="571500" y="97060"/>
                    <a:pt x="571500" y="73152"/>
                  </a:cubicBezTo>
                  <a:cubicBezTo>
                    <a:pt x="571500" y="56483"/>
                    <a:pt x="512064" y="28670"/>
                    <a:pt x="379952" y="19050"/>
                  </a:cubicBezTo>
                  <a:lnTo>
                    <a:pt x="381381" y="95"/>
                  </a:lnTo>
                  <a:cubicBezTo>
                    <a:pt x="416338" y="2667"/>
                    <a:pt x="590550" y="18193"/>
                    <a:pt x="590550" y="73247"/>
                  </a:cubicBezTo>
                  <a:cubicBezTo>
                    <a:pt x="590550" y="123158"/>
                    <a:pt x="442055" y="149352"/>
                    <a:pt x="295275" y="149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DD8E1E-F58C-6B43-B09B-B26062F56B8B}"/>
                </a:ext>
              </a:extLst>
            </p:cNvPr>
            <p:cNvSpPr/>
            <p:nvPr/>
          </p:nvSpPr>
          <p:spPr>
            <a:xfrm>
              <a:off x="-3333097" y="42566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A01238A-C9FA-B444-8533-55BEDB7CFD0D}"/>
                </a:ext>
              </a:extLst>
            </p:cNvPr>
            <p:cNvSpPr/>
            <p:nvPr/>
          </p:nvSpPr>
          <p:spPr>
            <a:xfrm>
              <a:off x="-3333097" y="42185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8F57595-3B2F-9C42-A7CF-C138CA8455EF}"/>
                </a:ext>
              </a:extLst>
            </p:cNvPr>
            <p:cNvSpPr/>
            <p:nvPr/>
          </p:nvSpPr>
          <p:spPr>
            <a:xfrm>
              <a:off x="-3333097" y="41804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F6AF38E-E561-DF4C-B761-F34844C3490A}"/>
                </a:ext>
              </a:extLst>
            </p:cNvPr>
            <p:cNvSpPr/>
            <p:nvPr/>
          </p:nvSpPr>
          <p:spPr>
            <a:xfrm>
              <a:off x="-3675997" y="42566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2FD4CE6-B06A-224F-86F7-68222A78D368}"/>
                </a:ext>
              </a:extLst>
            </p:cNvPr>
            <p:cNvSpPr/>
            <p:nvPr/>
          </p:nvSpPr>
          <p:spPr>
            <a:xfrm>
              <a:off x="-3675997" y="42185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02CF2D7-1182-F546-9DCC-7C40B361FBED}"/>
                </a:ext>
              </a:extLst>
            </p:cNvPr>
            <p:cNvSpPr/>
            <p:nvPr/>
          </p:nvSpPr>
          <p:spPr>
            <a:xfrm>
              <a:off x="-3675997" y="41804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</p:grp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E9C72276-D914-3543-9C06-3EA9336EF950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pPr/>
              <a:t>2</a:t>
            </a:fld>
            <a:endParaRPr lang="en-US" sz="1291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6EC7856-B0EC-004E-A2BE-9CF77555B8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727723" y="2412091"/>
            <a:ext cx="4939670" cy="3889855"/>
          </a:xfrm>
        </p:spPr>
        <p:txBody>
          <a:bodyPr lIns="91440" tIns="45720" rIns="91440" bIns="45720" numCol="1" spcCol="288000" anchor="t">
            <a:noAutofit/>
          </a:bodyPr>
          <a:lstStyle/>
          <a:p>
            <a:endParaRPr lang="en-US" sz="2400" dirty="0">
              <a:latin typeface="Calibri"/>
              <a:ea typeface="Open Sans"/>
              <a:cs typeface="Calibri"/>
            </a:endParaRPr>
          </a:p>
          <a:p>
            <a:endParaRPr lang="en-US" sz="2400" dirty="0">
              <a:latin typeface="Calibri"/>
              <a:ea typeface="Open Sans"/>
              <a:cs typeface="Calibri"/>
            </a:endParaRPr>
          </a:p>
          <a:p>
            <a:endParaRPr lang="en-US" sz="2400" dirty="0">
              <a:latin typeface="Calibri"/>
              <a:ea typeface="Open Sans"/>
              <a:cs typeface="Calibri"/>
            </a:endParaRPr>
          </a:p>
          <a:p>
            <a:endParaRPr lang="en-US" sz="2400" dirty="0">
              <a:latin typeface="Calibri"/>
              <a:ea typeface="Open Sans"/>
              <a:cs typeface="Calibri"/>
            </a:endParaRPr>
          </a:p>
          <a:p>
            <a:r>
              <a:rPr lang="en-US" sz="2400" dirty="0">
                <a:latin typeface="Calibri"/>
                <a:ea typeface="Open Sans"/>
                <a:cs typeface="Calibri"/>
              </a:rPr>
              <a:t>TUS Pathways to Entrepreneurship </a:t>
            </a:r>
            <a:endParaRPr lang="en-US" sz="2400" dirty="0"/>
          </a:p>
        </p:txBody>
      </p:sp>
      <p:pic>
        <p:nvPicPr>
          <p:cNvPr id="6" name="Picture Placeholder 5" descr="A black and gold logo&#10;&#10;AI-generated content may be incorrect.">
            <a:extLst>
              <a:ext uri="{FF2B5EF4-FFF2-40B4-BE49-F238E27FC236}">
                <a16:creationId xmlns:a16="http://schemas.microsoft.com/office/drawing/2014/main" id="{15DA259D-8D5C-412F-094A-8F17C75A49E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3588" r="13588"/>
          <a:stretch/>
        </p:blipFill>
        <p:spPr>
          <a:xfrm>
            <a:off x="1215474" y="661736"/>
            <a:ext cx="3660272" cy="5033211"/>
          </a:xfrm>
          <a:custGeom>
            <a:avLst/>
            <a:gdLst>
              <a:gd name="connsiteX0" fmla="*/ 0 w 4993772"/>
              <a:gd name="connsiteY0" fmla="*/ 0 h 6858000"/>
              <a:gd name="connsiteX1" fmla="*/ 4993772 w 4993772"/>
              <a:gd name="connsiteY1" fmla="*/ 0 h 6858000"/>
              <a:gd name="connsiteX2" fmla="*/ 4993772 w 4993772"/>
              <a:gd name="connsiteY2" fmla="*/ 6858000 h 6858000"/>
              <a:gd name="connsiteX3" fmla="*/ 0 w 4993772"/>
              <a:gd name="connsiteY3" fmla="*/ 6858000 h 6858000"/>
              <a:gd name="connsiteX4" fmla="*/ 0 w 4993772"/>
              <a:gd name="connsiteY4" fmla="*/ 6301946 h 6858000"/>
              <a:gd name="connsiteX5" fmla="*/ 180000 w 4993772"/>
              <a:gd name="connsiteY5" fmla="*/ 6301946 h 6858000"/>
              <a:gd name="connsiteX6" fmla="*/ 180000 w 4993772"/>
              <a:gd name="connsiteY6" fmla="*/ 4861945 h 6858000"/>
              <a:gd name="connsiteX7" fmla="*/ 0 w 4993772"/>
              <a:gd name="connsiteY7" fmla="*/ 48619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3772" h="6858000">
                <a:moveTo>
                  <a:pt x="0" y="0"/>
                </a:moveTo>
                <a:lnTo>
                  <a:pt x="4993772" y="0"/>
                </a:lnTo>
                <a:lnTo>
                  <a:pt x="4993772" y="6858000"/>
                </a:lnTo>
                <a:lnTo>
                  <a:pt x="0" y="6858000"/>
                </a:lnTo>
                <a:lnTo>
                  <a:pt x="0" y="6301946"/>
                </a:lnTo>
                <a:lnTo>
                  <a:pt x="180000" y="6301946"/>
                </a:lnTo>
                <a:lnTo>
                  <a:pt x="180000" y="4861945"/>
                </a:lnTo>
                <a:lnTo>
                  <a:pt x="0" y="4861945"/>
                </a:lnTo>
                <a:close/>
              </a:path>
            </a:pathLst>
          </a:custGeom>
          <a:solidFill>
            <a:prstClr val="white">
              <a:lumMod val="85000"/>
            </a:prstClr>
          </a:solidFill>
        </p:spPr>
      </p:pic>
    </p:spTree>
    <p:extLst>
      <p:ext uri="{BB962C8B-B14F-4D97-AF65-F5344CB8AC3E}">
        <p14:creationId xmlns:p14="http://schemas.microsoft.com/office/powerpoint/2010/main" val="292468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C91A-FABF-CBEE-72DD-2848FB7C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A871D7-CA2C-2507-3675-E4A694A57F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500" dirty="0">
                <a:latin typeface="Times New Roman"/>
                <a:ea typeface="Open Sans"/>
                <a:cs typeface="Times New Roman"/>
              </a:rPr>
              <a:t>Our Focus Today</a:t>
            </a:r>
            <a:endParaRPr lang="en-US" sz="2500" dirty="0"/>
          </a:p>
          <a:p>
            <a:endParaRPr lang="en-US" dirty="0">
              <a:latin typeface="Calibri"/>
              <a:ea typeface="Open Sans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2E934-EADD-7C95-BF30-78C463749C0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04803" y="1879793"/>
            <a:ext cx="5241718" cy="4439577"/>
          </a:xfrm>
        </p:spPr>
        <p:txBody>
          <a:bodyPr lIns="91440" tIns="45720" rIns="91440" bIns="45720" numCol="1" spcCol="288000" anchor="t">
            <a:noAutofit/>
          </a:bodyPr>
          <a:lstStyle/>
          <a:p>
            <a:r>
              <a:rPr lang="en-US" b="1" dirty="0">
                <a:latin typeface="Calibri"/>
                <a:ea typeface="Open Sans"/>
                <a:cs typeface="Calibri"/>
              </a:rPr>
              <a:t> Why Entrepreneurship for Students?</a:t>
            </a:r>
            <a:endParaRPr lang="en-US" sz="1200" dirty="0">
              <a:latin typeface="Calibri"/>
              <a:ea typeface="Open Sans"/>
              <a:cs typeface="Calibri"/>
            </a:endParaRPr>
          </a:p>
          <a:p>
            <a:endParaRPr lang="en-US" b="1" dirty="0">
              <a:latin typeface="Open Sans"/>
              <a:ea typeface="Open Sans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Entrepreneurship = mindset, not just startups</a:t>
            </a:r>
            <a:endParaRPr lang="en-US" sz="2000" dirty="0"/>
          </a:p>
          <a:p>
            <a:pPr>
              <a:buFont typeface="Arial"/>
              <a:buChar char="•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21st-century skills: adaptability, creativity, resilience</a:t>
            </a:r>
            <a:endParaRPr lang="en-US" sz="2000" dirty="0"/>
          </a:p>
          <a:p>
            <a:pPr>
              <a:buFont typeface="Arial"/>
              <a:buChar char="•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Students must learn to innovate – experience where possible, not only memorize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866E5E-616F-2F31-5BC7-ADF07E6ED2D7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B4FBD38-D91F-5F3E-CBF3-3E3BE6330ECA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4332D46-A7A3-1D86-E93E-FF4BAB6FD88F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2695238-B579-5380-FC26-6A8240FF3D87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166E9C0-5F89-4880-9A02-FED9DCC3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822" y="3244961"/>
            <a:ext cx="429637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5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F6162-11C7-D4F0-9464-2E5D4EAE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42C66C-4802-D386-73BB-AA196BFAD5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I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Focus on Innovation Competencies?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/>
              <a:ea typeface="Open Sans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8C7A0-4237-7DE2-861C-C77AE7BA534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6071" y="1573200"/>
            <a:ext cx="9098489" cy="4439577"/>
          </a:xfrm>
        </p:spPr>
        <p:txBody>
          <a:bodyPr lIns="91440" tIns="45720" rIns="91440" bIns="45720" numCol="1" spcCol="288000" anchor="t">
            <a:no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Nurturing and assessing innovation competencies — skills &amp; mindsets to create, adapt, and lead change.</a:t>
            </a:r>
          </a:p>
          <a:p>
            <a:pPr marL="285750" indent="-285750">
              <a:buFont typeface="Arial"/>
              <a:buChar char="•"/>
            </a:pPr>
            <a:endParaRPr lang="en-IE" dirty="0">
              <a:solidFill>
                <a:schemeClr val="tx1"/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Not just teaching innovation, but embedding it as a way of learning.</a:t>
            </a:r>
          </a:p>
          <a:p>
            <a:pPr marL="285750" indent="-285750">
              <a:buFont typeface="Arial"/>
              <a:buChar char="•"/>
            </a:pPr>
            <a:endParaRPr lang="en-IE" dirty="0">
              <a:solidFill>
                <a:schemeClr val="tx1"/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Entrepreneurship at TUS is evolving — projects like RISE (HEA-funded) and </a:t>
            </a:r>
            <a:r>
              <a:rPr lang="en-IE" dirty="0" err="1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InnoBoost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(EIT-funded) strengthen innovation and research capacity across the university.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DFFC5C-9FED-B423-A09A-0335D9E50359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44C25F6-CCE2-729D-6354-3E8461D11144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699BBA-A20A-54B5-75FE-6003B0414E13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F95645A-253A-0980-026D-EA0A044558BF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53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41723-5775-8B85-CEF8-3ADCE292E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C03890-D4E7-CC9A-155B-947B9C2E54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IE" sz="2400" dirty="0"/>
              <a:t>What Does Innovation Mean to You?</a:t>
            </a:r>
            <a:endParaRPr lang="en-US" sz="2400" dirty="0">
              <a:latin typeface="Times New Roman"/>
              <a:ea typeface="Open Sans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DE1A5-C74E-3852-E486-7858B27BD49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04803" y="1879793"/>
            <a:ext cx="5516038" cy="4439577"/>
          </a:xfrm>
        </p:spPr>
        <p:txBody>
          <a:bodyPr lIns="91440" tIns="45720" rIns="91440" bIns="45720" numCol="1" spcCol="288000" anchor="t">
            <a:noAutofit/>
          </a:bodyPr>
          <a:lstStyle/>
          <a:p>
            <a:pPr>
              <a:buFont typeface="Arial"/>
              <a:buChar char="•"/>
            </a:pPr>
            <a:endParaRPr lang="en-US" b="1" dirty="0"/>
          </a:p>
          <a:p>
            <a:endParaRPr lang="en-IE" dirty="0"/>
          </a:p>
          <a:p>
            <a:r>
              <a:rPr lang="en-IE" dirty="0"/>
              <a:t>When you think of innovation — what skills or behaviours come to mind that students need to practice?”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endParaRPr lang="en-US" sz="1200" dirty="0">
              <a:latin typeface="Times New Roman"/>
              <a:ea typeface="Open Sans"/>
              <a:cs typeface="Times New Roman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0CE81D-D9D7-2BB6-0DD4-1EBA8C472425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0A1163C-81DD-2868-1B11-E75371B7611E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2A9952B-944A-2D4C-5B51-4FC1B048FEA7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D78860-55A5-3A4B-E0CC-7E48D6CC9C6D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9F076CD-6EC5-4A2C-B93C-607603CF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468" y="2865921"/>
            <a:ext cx="2498938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1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66A2-D672-D9AF-B658-4B39FFB8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2E989-C526-68D1-D43A-566C1DE3D2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400" dirty="0">
                <a:solidFill>
                  <a:srgbClr val="44BDA3"/>
                </a:solidFill>
                <a:latin typeface="Calibri"/>
                <a:ea typeface="Calibri"/>
                <a:cs typeface="Calibri"/>
              </a:rPr>
              <a:t>What is Innovation Pedagogy?</a:t>
            </a:r>
            <a:endParaRPr lang="en-US" dirty="0">
              <a:solidFill>
                <a:srgbClr val="44BDA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B8617-34F6-B164-FB78-7650C4497B1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3882" y="1719372"/>
            <a:ext cx="6018902" cy="4439577"/>
          </a:xfrm>
        </p:spPr>
        <p:txBody>
          <a:bodyPr lIns="91440" tIns="45720" rIns="91440" bIns="45720" numCol="1" spcCol="288000" anchor="t">
            <a:noAutofit/>
          </a:bodyPr>
          <a:lstStyle/>
          <a:p>
            <a:endParaRPr lang="en-US" b="1" dirty="0">
              <a:latin typeface="Calibri"/>
              <a:ea typeface="Open Sans"/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Learner-centered, real-world problem solving</a:t>
            </a:r>
            <a:endParaRPr lang="en-US" dirty="0"/>
          </a:p>
          <a:p>
            <a:pPr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Combines creativity, collaboration, experimentation</a:t>
            </a:r>
            <a:endParaRPr lang="en-US" dirty="0"/>
          </a:p>
          <a:p>
            <a:pPr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Moves beyond theory → experience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2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22AC9A-7E05-B9ED-B35F-BA23A2277C0B}"/>
              </a:ext>
            </a:extLst>
          </p:cNvPr>
          <p:cNvGrpSpPr/>
          <p:nvPr/>
        </p:nvGrpSpPr>
        <p:grpSpPr>
          <a:xfrm flipH="1">
            <a:off x="9641019" y="-1000152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9283C04-9E46-78BC-42A7-6F92BA163CFF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A8E4CF-10CB-196B-F65D-5F15BF296FFE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451B3A4-0394-B803-8EEE-72FF3F834B0D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22C78-5B3A-41EC-B7F5-57F7D81F3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53"/>
          <a:stretch/>
        </p:blipFill>
        <p:spPr>
          <a:xfrm>
            <a:off x="6957384" y="2450090"/>
            <a:ext cx="4730847" cy="35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2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F6162-11C7-D4F0-9464-2E5D4EAE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42C66C-4802-D386-73BB-AA196BFAD5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4800" y="940920"/>
            <a:ext cx="10483431" cy="81789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I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</a:t>
            </a:r>
            <a:r>
              <a:rPr lang="en-IE" sz="2800" dirty="0"/>
              <a:t>NASA Space Apps Challenge - </a:t>
            </a:r>
            <a:r>
              <a:rPr lang="en-IE" sz="2800" i="1" dirty="0"/>
              <a:t>Innovation Pedagogy in Action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/>
              <a:ea typeface="Open Sans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8C7A0-4237-7DE2-861C-C77AE7BA534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26537" y="2258431"/>
            <a:ext cx="9098489" cy="4439577"/>
          </a:xfrm>
        </p:spPr>
        <p:txBody>
          <a:bodyPr lIns="91440" tIns="45720" rIns="91440" bIns="45720" numCol="1" spcCol="288000" anchor="t">
            <a:no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200+ participants across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/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48 hours of collaboration and creativity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/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Challenge: Shannon River Basin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/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Winning Team: Project </a:t>
            </a:r>
            <a:r>
              <a:rPr lang="en-IE" dirty="0" err="1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Cea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-SAR – forecasting floodplain dynamics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DFFC5C-9FED-B423-A09A-0335D9E50359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44C25F6-CCE2-729D-6354-3E8461D11144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699BBA-A20A-54B5-75FE-6003B0414E13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F95645A-253A-0980-026D-EA0A044558BF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9" name="Picture 8" descr="A blue and white poster with a picture of a river and a city&#10;&#10;AI-generated content may be incorrect.">
            <a:extLst>
              <a:ext uri="{FF2B5EF4-FFF2-40B4-BE49-F238E27FC236}">
                <a16:creationId xmlns:a16="http://schemas.microsoft.com/office/drawing/2014/main" id="{037CDC18-05DD-4C7D-A681-A2D2CBF9C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053" y="1996440"/>
            <a:ext cx="2298296" cy="2869856"/>
          </a:xfrm>
          <a:prstGeom prst="rect">
            <a:avLst/>
          </a:prstGeom>
        </p:spPr>
      </p:pic>
      <p:pic>
        <p:nvPicPr>
          <p:cNvPr id="10" name="Picture 9" descr="A logo with a yellow circle and a planet&#10;&#10;AI-generated content may be incorrect.">
            <a:extLst>
              <a:ext uri="{FF2B5EF4-FFF2-40B4-BE49-F238E27FC236}">
                <a16:creationId xmlns:a16="http://schemas.microsoft.com/office/drawing/2014/main" id="{C3FCE5CC-201E-42FF-96BF-D725AC8A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229" y="5203286"/>
            <a:ext cx="2963354" cy="11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13946-8B1A-2599-CB2D-9658F0FBF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B19CE0-77E4-A2C0-8286-F63AD83ABB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Innovation Competencies Defined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4FD67-D3FA-0EE8-8B26-11D88AA48A1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lIns="91440" tIns="45720" rIns="91440" bIns="45720" numCol="1" spcCol="288000" anchor="t">
            <a:noAutofit/>
          </a:bodyPr>
          <a:lstStyle/>
          <a:p>
            <a:r>
              <a:rPr lang="en-US" b="1" dirty="0">
                <a:latin typeface="Calibri"/>
                <a:ea typeface="Open Sans"/>
                <a:cs typeface="Calibri"/>
              </a:rPr>
              <a:t> Innovation Competencies Defined</a:t>
            </a:r>
            <a:endParaRPr lang="en-US" sz="1200" dirty="0">
              <a:latin typeface="Calibri"/>
              <a:ea typeface="Open Sans"/>
              <a:cs typeface="Calibri"/>
            </a:endParaRPr>
          </a:p>
          <a:p>
            <a:endParaRPr lang="en-US" sz="2200" dirty="0">
              <a:ea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Creativity &amp; Ideation</a:t>
            </a:r>
            <a:endParaRPr lang="en-US" sz="2200"/>
          </a:p>
          <a:p>
            <a:pPr>
              <a:buFont typeface="Arial"/>
              <a:buChar char="•"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Problem-Solving &amp; Critical Thinking</a:t>
            </a:r>
            <a:endParaRPr lang="en-US" sz="2200"/>
          </a:p>
          <a:p>
            <a:pPr>
              <a:buFont typeface="Arial"/>
              <a:buChar char="•"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Collaboration &amp; Networking</a:t>
            </a:r>
            <a:endParaRPr lang="en-US" sz="2200"/>
          </a:p>
          <a:p>
            <a:pPr>
              <a:buFont typeface="Arial"/>
              <a:buChar char="•"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Risk-Taking &amp; Resilience</a:t>
            </a:r>
            <a:endParaRPr lang="en-US" sz="2200"/>
          </a:p>
          <a:p>
            <a:pPr>
              <a:buFont typeface="Arial"/>
              <a:buChar char="•"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Opportunity Recognition</a:t>
            </a:r>
            <a:endParaRPr lang="en-US" sz="2200"/>
          </a:p>
          <a:p>
            <a:pPr>
              <a:buFont typeface="Arial"/>
              <a:buChar char="•"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Implementation Skills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endParaRPr lang="en-US" sz="1200">
              <a:latin typeface="Times New Roman"/>
              <a:ea typeface="Open Sans"/>
              <a:cs typeface="Times New Roman"/>
            </a:endParaRPr>
          </a:p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4B7C0-8EAD-D45C-5D31-D45C1D3C522F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BA729D-41C2-3228-FEF5-C1F91411A521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4FB3782-7B13-E1AA-8DBB-D8E460F2458A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E429E9A-9898-FB83-C622-E37890F21EC2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27FE7F5-4656-DB25-5A56-CB792468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16" y="1880176"/>
            <a:ext cx="4002656" cy="42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0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E754A-6F80-E050-4CFD-30F1A13B2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6D226-A981-FA0D-FF42-1BFEAAEE98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Pathways to Entrepreneurship</a:t>
            </a:r>
            <a:endParaRPr lang="en-US" dirty="0">
              <a:solidFill>
                <a:srgbClr val="FFC000"/>
              </a:solidFill>
            </a:endParaRPr>
          </a:p>
          <a:p>
            <a:endParaRPr lang="en-US" sz="1400">
              <a:latin typeface="Times New Roman"/>
              <a:cs typeface="Times New Roman"/>
            </a:endParaRPr>
          </a:p>
          <a:p>
            <a:endParaRPr lang="en-US">
              <a:latin typeface="Calibri"/>
              <a:ea typeface="Open Sans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EEC0A-5383-00AF-D710-E5F41AAF310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lIns="91440" tIns="45720" rIns="91440" bIns="45720" numCol="1" spcCol="288000" anchor="t">
            <a:noAutofit/>
          </a:bodyPr>
          <a:lstStyle/>
          <a:p>
            <a:endParaRPr lang="en-US" b="1" dirty="0">
              <a:latin typeface="Calibri"/>
              <a:ea typeface="Open Sans"/>
              <a:cs typeface="Calibri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Exploration → Experimentation → Execution</a:t>
            </a:r>
            <a:endParaRPr lang="en-US" dirty="0"/>
          </a:p>
          <a:p>
            <a:pPr>
              <a:buFont typeface="Arial"/>
              <a:buChar char="•"/>
            </a:pPr>
            <a:endParaRPr lang="en-US" b="1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Builds innovation competencies step by step</a:t>
            </a:r>
            <a:endParaRPr lang="en-US" dirty="0"/>
          </a:p>
          <a:p>
            <a:pPr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Each stage = learning → practice → reflection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200">
              <a:latin typeface="Times New Roman"/>
              <a:cs typeface="Times New Roman"/>
            </a:endParaRPr>
          </a:p>
          <a:p>
            <a:endParaRPr lang="en-US" sz="1400" b="1">
              <a:latin typeface="Times New Roman"/>
              <a:cs typeface="Times New Roman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E573A3-BA61-137E-2074-FABC0ECA878C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CE2BB52-F19A-B9EF-1C32-51CAB133517F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FE0CFA9-E91D-F6A1-EB7F-C7AEFEC797F2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1F31AD-619F-1098-CFCF-E0BB36BC5CAF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912C64-E737-5DF3-99EE-51EFEC05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514" y="4251658"/>
            <a:ext cx="5995236" cy="22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azine Layout 01 - AE_CA_v4" id="{F9D5F4D5-9454-45C5-AFC0-38A7887A0E87}" vid="{A7535069-094F-4B33-8094-ED35EDC7C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C1F0F2303ACE4995C8E2F2C429113B" ma:contentTypeVersion="11" ma:contentTypeDescription="Luo uusi asiakirja." ma:contentTypeScope="" ma:versionID="9ca67eb6b29ea45570817b5e4ce55538">
  <xsd:schema xmlns:xsd="http://www.w3.org/2001/XMLSchema" xmlns:xs="http://www.w3.org/2001/XMLSchema" xmlns:p="http://schemas.microsoft.com/office/2006/metadata/properties" xmlns:ns2="2599df58-5f44-4f3f-80f0-83dd5e09c28f" xmlns:ns3="5ad0ff3d-18f4-4398-b988-cbd9e7e27cfa" targetNamespace="http://schemas.microsoft.com/office/2006/metadata/properties" ma:root="true" ma:fieldsID="4eed02f44f9a5b2b317be548ff6677fc" ns2:_="" ns3:_="">
    <xsd:import namespace="2599df58-5f44-4f3f-80f0-83dd5e09c28f"/>
    <xsd:import namespace="5ad0ff3d-18f4-4398-b988-cbd9e7e27c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9df58-5f44-4f3f-80f0-83dd5e09c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e1c13e40-b2b1-49b8-8663-ef592bdcc8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ff3d-18f4-4398-b988-cbd9e7e27cf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bd941c-df5e-4965-893a-e4f31941a618}" ma:internalName="TaxCatchAll" ma:showField="CatchAllData" ma:web="5ad0ff3d-18f4-4398-b988-cbd9e7e27c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9df58-5f44-4f3f-80f0-83dd5e09c28f">
      <Terms xmlns="http://schemas.microsoft.com/office/infopath/2007/PartnerControls"/>
    </lcf76f155ced4ddcb4097134ff3c332f>
    <TaxCatchAll xmlns="5ad0ff3d-18f4-4398-b988-cbd9e7e27cfa" xsi:nil="true"/>
  </documentManagement>
</p:properties>
</file>

<file path=customXml/itemProps1.xml><?xml version="1.0" encoding="utf-8"?>
<ds:datastoreItem xmlns:ds="http://schemas.openxmlformats.org/officeDocument/2006/customXml" ds:itemID="{B39800E7-4362-4A70-9B48-B5AE1C9F4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169853-D8CB-4331-9C0D-897B415EE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9df58-5f44-4f3f-80f0-83dd5e09c28f"/>
    <ds:schemaRef ds:uri="5ad0ff3d-18f4-4398-b988-cbd9e7e27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9AD2B3-D789-4FC7-A14D-89ADA76B73A8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5ad0ff3d-18f4-4398-b988-cbd9e7e27cfa"/>
    <ds:schemaRef ds:uri="2599df58-5f44-4f3f-80f0-83dd5e09c28f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bd2f045-b34c-4673-9534-8f2374355cec}" enabled="0" method="" siteId="{fbd2f045-b34c-4673-9534-8f2374355ce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Magazine layout</Template>
  <TotalTime>84</TotalTime>
  <Words>280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Montserrat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cover</dc:title>
  <dc:creator>Samantha Carty</dc:creator>
  <cp:lastModifiedBy>Anna Connaughton</cp:lastModifiedBy>
  <cp:revision>172</cp:revision>
  <dcterms:created xsi:type="dcterms:W3CDTF">2021-06-15T11:45:52Z</dcterms:created>
  <dcterms:modified xsi:type="dcterms:W3CDTF">2025-10-06T20:02:47Z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0x01010054C1F0F2303ACE4995C8E2F2C429113B</vt:lpwstr>
  </property>
  <property fmtid="{D5CDD505-2E9C-101B-9397-08002B2CF9AE}" pid="3" name="MediaServiceImageTags">
    <vt:lpwstr/>
  </property>
</Properties>
</file>